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9AAB-3C1C-48D6-91B5-0992EE9E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1485B-17B8-419E-A1FA-D6B2FB34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D8DD-A128-4D2A-B680-93707DA3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58AB-1A3C-422F-9B1A-8EAEF2E9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B81F-022A-45F1-BDE4-117B993E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CADA-CE36-4D8C-BF08-06C1ED10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288E0-DA04-4708-BD6D-75792963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CAED-1424-4F39-BC44-ABE8F64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0C87-2306-4CA1-87E5-D4181D6C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733F-60A7-4283-8FB8-35AA601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1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9A6BD-402D-435C-99C2-AE00DB7CF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AAFD1-F712-45E6-8C23-63EE93121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19A9-AA78-46CF-B715-98F1D5CB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3B47-CF16-429F-9B2D-4D03E1F1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158E-43AD-4544-9C17-3FBC038C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503-C27B-444C-B5D0-30665C61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2BEF-D7AA-4471-895D-70D5DCDF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CC61-9461-48BB-A9E2-3AF2F6B2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CFE5-7359-440F-B944-A77574B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7028-3E37-4962-BDBB-E56D6943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02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541-DBF2-42C6-9A22-4D45F96B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67A0-0D6D-4669-80DF-C0BA5EA6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3CF6-2ABB-4C03-97F1-731D62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2BFE-AC06-46CF-AC8E-DD102306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80DD-AFA8-430E-8927-E17C2E19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0ED5-C542-4801-9DA0-F662DB82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4B9C-DED1-49FF-9E24-85D4D203C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058DF-F98B-4FA7-BE23-84958C75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4476D-1DF9-4B5D-8E86-A42F4A47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B094-4049-4D19-BF32-3C34E0FF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2034-6DF0-4BF3-8304-2F228445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95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23B3-FACC-4A59-94BB-FAAA8478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361B-8B89-4BDF-8ADA-9845842B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CB53A-2494-42D5-A95C-377013AE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BD217-4263-441A-99A6-AF3104E2C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10F16-F087-4551-B623-7994C45E2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07F7C-8F60-42E0-9323-AD71F0C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D56C9-F754-4FBE-8893-E597E5A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7B5CE-11D4-453A-9941-F584B847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4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8B3E-B21B-465E-86E2-BE5537DB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55CB5-D29F-49E6-B019-2896C2B2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89DA5-B53D-44FD-AEAD-2394F006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147A8-0ED6-4981-8897-EDAE9468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23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8BF5D-7275-4641-80FC-EC211135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E5660-6D3A-4C61-9B93-E14C6012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5896-67B1-4F97-B610-4E13DF5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9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FF7F-7CC6-4226-AB9A-2C659F3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D299-0111-4131-8685-D858D72C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08EEE-D008-4E7D-BD6B-E827B796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13F65-43D6-4FBE-A9ED-48F501CE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55D31-064A-4B86-A289-D76AF2FF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112F-4157-4BAC-B094-8CC8FEB7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3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D40-7A07-4C61-AD39-8D85E760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8E7B3-9CEF-4027-81C8-BE16F90CB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FB02D-63BC-41FF-9074-1EFC99AA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46A7E-2518-4C6F-B192-F0F64835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19D3-0825-40BA-87D7-3DE1088A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C039-8821-4324-9134-DE6EC52A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3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B2840-93CB-4C72-ABB0-DE9F5DC0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A346-AD5D-4723-9D8F-7CF0F465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D631-26FA-4C1F-BFBB-258A09871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7434-5364-4580-8AAC-A0B35692462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0EE2-7E7B-4280-8F44-611C26778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3554-D304-4DA8-8286-740A65CB2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5E90-2D05-46D6-9F7C-E8CED0301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8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rkar\Downloads\article_NTU.jpg">
            <a:extLst>
              <a:ext uri="{FF2B5EF4-FFF2-40B4-BE49-F238E27FC236}">
                <a16:creationId xmlns:a16="http://schemas.microsoft.com/office/drawing/2014/main" id="{EF6101B6-BF97-4CC0-9241-1ED1A9BF3E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0" y="1045487"/>
            <a:ext cx="2854960" cy="1427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7DAAC9-268A-4764-BE20-8620BF16C31D}"/>
              </a:ext>
            </a:extLst>
          </p:cNvPr>
          <p:cNvSpPr/>
          <p:nvPr/>
        </p:nvSpPr>
        <p:spPr>
          <a:xfrm>
            <a:off x="1993688" y="2764884"/>
            <a:ext cx="8496172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CE/CZ2002: Object-Oriented Design &amp; Programming</a:t>
            </a:r>
            <a:endParaRPr lang="en-SG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8F750-B209-4D79-B2FB-0409F2877E43}"/>
              </a:ext>
            </a:extLst>
          </p:cNvPr>
          <p:cNvSpPr/>
          <p:nvPr/>
        </p:nvSpPr>
        <p:spPr>
          <a:xfrm>
            <a:off x="5648222" y="4460612"/>
            <a:ext cx="1465401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4</a:t>
            </a:r>
            <a:endParaRPr lang="en-SG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5AC93-BF67-49CB-AD3F-A0DC9BFB2EE6}"/>
              </a:ext>
            </a:extLst>
          </p:cNvPr>
          <p:cNvSpPr/>
          <p:nvPr/>
        </p:nvSpPr>
        <p:spPr>
          <a:xfrm>
            <a:off x="5390105" y="3673913"/>
            <a:ext cx="1981633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  <a:endParaRPr lang="en-SG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8BFD4D-F222-408C-BA48-6AB31444D095}"/>
              </a:ext>
            </a:extLst>
          </p:cNvPr>
          <p:cNvSpPr/>
          <p:nvPr/>
        </p:nvSpPr>
        <p:spPr>
          <a:xfrm>
            <a:off x="257657" y="317009"/>
            <a:ext cx="4903908" cy="71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Consideration</a:t>
            </a:r>
            <a:endParaRPr lang="en-SG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6494-53EB-4C92-8A49-9592DF8DA51D}"/>
              </a:ext>
            </a:extLst>
          </p:cNvPr>
          <p:cNvSpPr/>
          <p:nvPr/>
        </p:nvSpPr>
        <p:spPr>
          <a:xfrm>
            <a:off x="257657" y="1194501"/>
            <a:ext cx="6509539" cy="4954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Layered Architecture (has OO properties)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Reusability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Extensibility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Loosely coupled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DA86F-C493-4DE2-8901-E5E6BD81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07" y="2246765"/>
            <a:ext cx="5340897" cy="39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6B394-E4AA-43B0-A8C0-442067B85BE6}"/>
              </a:ext>
            </a:extLst>
          </p:cNvPr>
          <p:cNvSpPr/>
          <p:nvPr/>
        </p:nvSpPr>
        <p:spPr>
          <a:xfrm>
            <a:off x="198783" y="383270"/>
            <a:ext cx="6483442" cy="71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OOP Design Principle</a:t>
            </a:r>
            <a:endParaRPr lang="en-SG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B453F-3DDB-4FF5-A756-A83578F00CD9}"/>
              </a:ext>
            </a:extLst>
          </p:cNvPr>
          <p:cNvSpPr/>
          <p:nvPr/>
        </p:nvSpPr>
        <p:spPr>
          <a:xfrm>
            <a:off x="392504" y="1389447"/>
            <a:ext cx="6096000" cy="24009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Responsibility Principle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Open-Closed Principle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Segregation Principle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07E654A6-FDC1-456F-8BCB-D0426531E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18" y="1603605"/>
            <a:ext cx="3413999" cy="34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Arkar</dc:creator>
  <cp:lastModifiedBy>Arkar</cp:lastModifiedBy>
  <cp:revision>7</cp:revision>
  <dcterms:created xsi:type="dcterms:W3CDTF">2018-04-16T09:44:42Z</dcterms:created>
  <dcterms:modified xsi:type="dcterms:W3CDTF">2018-04-16T10:03:09Z</dcterms:modified>
</cp:coreProperties>
</file>