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83"/>
  </p:normalViewPr>
  <p:slideViewPr>
    <p:cSldViewPr snapToGrid="0" snapToObjects="1">
      <p:cViewPr varScale="1">
        <p:scale>
          <a:sx n="83" d="100"/>
          <a:sy n="8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A45B-A268-B94E-8DC0-2F695F553328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116CCB-7B07-354D-A98C-98C9AFE875B1}">
      <dgm:prSet phldrT="[文本]"/>
      <dgm:spPr/>
      <dgm:t>
        <a:bodyPr/>
        <a:lstStyle/>
        <a:p>
          <a:r>
            <a:rPr lang="en-US" altLang="zh-CN" dirty="0" smtClean="0"/>
            <a:t>Stm32</a:t>
          </a:r>
          <a:endParaRPr lang="zh-CN" altLang="en-US" dirty="0"/>
        </a:p>
      </dgm:t>
    </dgm:pt>
    <dgm:pt modelId="{347EBD9D-B15E-2B4F-808A-96C78561AC89}" type="parTrans" cxnId="{37761D33-8F7D-444B-99EB-B5CC2365E95F}">
      <dgm:prSet/>
      <dgm:spPr/>
      <dgm:t>
        <a:bodyPr/>
        <a:lstStyle/>
        <a:p>
          <a:endParaRPr lang="zh-CN" altLang="en-US"/>
        </a:p>
      </dgm:t>
    </dgm:pt>
    <dgm:pt modelId="{00350341-55BA-D245-B625-EBBE9A3D64C7}" type="sibTrans" cxnId="{37761D33-8F7D-444B-99EB-B5CC2365E95F}">
      <dgm:prSet/>
      <dgm:spPr/>
      <dgm:t>
        <a:bodyPr/>
        <a:lstStyle/>
        <a:p>
          <a:endParaRPr lang="zh-CN" altLang="en-US"/>
        </a:p>
      </dgm:t>
    </dgm:pt>
    <dgm:pt modelId="{046B4D82-AF67-084E-9CF7-6E00B100F448}">
      <dgm:prSet phldrT="[文本]"/>
      <dgm:spPr/>
      <dgm:t>
        <a:bodyPr/>
        <a:lstStyle/>
        <a:p>
          <a:r>
            <a:rPr lang="zh-CN" altLang="en-US" dirty="0" smtClean="0"/>
            <a:t>震动</a:t>
          </a:r>
          <a:endParaRPr lang="zh-CN" altLang="en-US" dirty="0"/>
        </a:p>
      </dgm:t>
    </dgm:pt>
    <dgm:pt modelId="{431B82E9-E00C-EE48-B96E-B15CD3809D56}" type="parTrans" cxnId="{8319333E-A056-024D-84D1-102D62E5FF99}">
      <dgm:prSet/>
      <dgm:spPr/>
      <dgm:t>
        <a:bodyPr/>
        <a:lstStyle/>
        <a:p>
          <a:endParaRPr lang="zh-CN" altLang="en-US"/>
        </a:p>
      </dgm:t>
    </dgm:pt>
    <dgm:pt modelId="{7773464E-0BD9-D243-8A49-A50D15807187}" type="sibTrans" cxnId="{8319333E-A056-024D-84D1-102D62E5FF99}">
      <dgm:prSet/>
      <dgm:spPr/>
      <dgm:t>
        <a:bodyPr/>
        <a:lstStyle/>
        <a:p>
          <a:endParaRPr lang="zh-CN" altLang="en-US"/>
        </a:p>
      </dgm:t>
    </dgm:pt>
    <dgm:pt modelId="{2A79A532-52C5-F747-8DC7-106108F10895}">
      <dgm:prSet phldrT="[文本]"/>
      <dgm:spPr/>
      <dgm:t>
        <a:bodyPr/>
        <a:lstStyle/>
        <a:p>
          <a:r>
            <a:rPr lang="zh-CN" altLang="en-US" dirty="0" smtClean="0"/>
            <a:t>红外</a:t>
          </a:r>
          <a:endParaRPr lang="zh-CN" altLang="en-US" dirty="0"/>
        </a:p>
      </dgm:t>
    </dgm:pt>
    <dgm:pt modelId="{F29F1A7D-3BB3-B945-AEC2-58CAD09C27ED}" type="parTrans" cxnId="{B72AF82D-89DC-D741-A870-C55D1CEEBDAF}">
      <dgm:prSet/>
      <dgm:spPr/>
      <dgm:t>
        <a:bodyPr/>
        <a:lstStyle/>
        <a:p>
          <a:endParaRPr lang="zh-CN" altLang="en-US"/>
        </a:p>
      </dgm:t>
    </dgm:pt>
    <dgm:pt modelId="{28060437-ACC5-2547-9DA4-0677856E400E}" type="sibTrans" cxnId="{B72AF82D-89DC-D741-A870-C55D1CEEBDAF}">
      <dgm:prSet/>
      <dgm:spPr/>
      <dgm:t>
        <a:bodyPr/>
        <a:lstStyle/>
        <a:p>
          <a:endParaRPr lang="zh-CN" altLang="en-US"/>
        </a:p>
      </dgm:t>
    </dgm:pt>
    <dgm:pt modelId="{87F0728C-E57B-BD4D-9FCE-F76B8737C085}">
      <dgm:prSet phldrT="[文本]"/>
      <dgm:spPr/>
      <dgm:t>
        <a:bodyPr/>
        <a:lstStyle/>
        <a:p>
          <a:r>
            <a:rPr lang="zh-CN" altLang="en-US" dirty="0" smtClean="0"/>
            <a:t>电磁锁</a:t>
          </a:r>
          <a:endParaRPr lang="zh-CN" altLang="en-US" dirty="0"/>
        </a:p>
      </dgm:t>
    </dgm:pt>
    <dgm:pt modelId="{85964EB8-5A56-F243-BCBC-805DF8F86AE2}" type="parTrans" cxnId="{8DE8585E-558F-1242-B78B-5BCCB22B745D}">
      <dgm:prSet/>
      <dgm:spPr/>
      <dgm:t>
        <a:bodyPr/>
        <a:lstStyle/>
        <a:p>
          <a:endParaRPr lang="zh-CN" altLang="en-US"/>
        </a:p>
      </dgm:t>
    </dgm:pt>
    <dgm:pt modelId="{234BF340-37ED-8241-9EFC-5A3694E3E429}" type="sibTrans" cxnId="{8DE8585E-558F-1242-B78B-5BCCB22B745D}">
      <dgm:prSet/>
      <dgm:spPr/>
      <dgm:t>
        <a:bodyPr/>
        <a:lstStyle/>
        <a:p>
          <a:endParaRPr lang="zh-CN" altLang="en-US"/>
        </a:p>
      </dgm:t>
    </dgm:pt>
    <dgm:pt modelId="{653A1078-4BAA-764E-9EBE-31D5AA9186D0}">
      <dgm:prSet phldrT="[文本]"/>
      <dgm:spPr/>
      <dgm:t>
        <a:bodyPr/>
        <a:lstStyle/>
        <a:p>
          <a:endParaRPr lang="zh-CN" altLang="en-US" dirty="0"/>
        </a:p>
      </dgm:t>
    </dgm:pt>
    <dgm:pt modelId="{8120DBDB-477C-2A48-A12D-513BB46B9002}" type="parTrans" cxnId="{85E5D1F4-991D-EA48-8E61-617A7CA115D7}">
      <dgm:prSet/>
      <dgm:spPr/>
      <dgm:t>
        <a:bodyPr/>
        <a:lstStyle/>
        <a:p>
          <a:endParaRPr lang="zh-CN" altLang="en-US"/>
        </a:p>
      </dgm:t>
    </dgm:pt>
    <dgm:pt modelId="{25BDFBCF-4A12-FE42-9E47-AC46F7555E50}" type="sibTrans" cxnId="{85E5D1F4-991D-EA48-8E61-617A7CA115D7}">
      <dgm:prSet/>
      <dgm:spPr/>
      <dgm:t>
        <a:bodyPr/>
        <a:lstStyle/>
        <a:p>
          <a:endParaRPr lang="zh-CN" altLang="en-US"/>
        </a:p>
      </dgm:t>
    </dgm:pt>
    <dgm:pt modelId="{AE7EC95A-8D57-AA4B-9373-EEB79F1A287B}" type="pres">
      <dgm:prSet presAssocID="{45A6A45B-A268-B94E-8DC0-2F695F55332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AD1F74-3993-B84C-A02A-9323A3F2CBB4}" type="pres">
      <dgm:prSet presAssocID="{F6116CCB-7B07-354D-A98C-98C9AFE875B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54E0B6-43B8-3145-B739-A59837AD1E8E}" type="pres">
      <dgm:prSet presAssocID="{85964EB8-5A56-F243-BCBC-805DF8F86AE2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F4BC7401-963C-184F-953F-906D5629BB26}" type="pres">
      <dgm:prSet presAssocID="{85964EB8-5A56-F243-BCBC-805DF8F86AE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EA43D72-1525-6E45-A633-F138ADA5DF13}" type="pres">
      <dgm:prSet presAssocID="{87F0728C-E57B-BD4D-9FCE-F76B8737C0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DE0E0-BCF8-D84D-BB87-5294A59C751B}" type="pres">
      <dgm:prSet presAssocID="{431B82E9-E00C-EE48-B96E-B15CD3809D56}" presName="parTrans" presStyleLbl="sibTrans2D1" presStyleIdx="1" presStyleCnt="3" custFlipVert="1" custFlipHor="1" custScaleX="142860" custScaleY="95145"/>
      <dgm:spPr/>
      <dgm:t>
        <a:bodyPr/>
        <a:lstStyle/>
        <a:p>
          <a:endParaRPr lang="zh-CN" altLang="en-US"/>
        </a:p>
      </dgm:t>
    </dgm:pt>
    <dgm:pt modelId="{C27CCCF4-32B2-074B-A400-B5C8DC9AE540}" type="pres">
      <dgm:prSet presAssocID="{431B82E9-E00C-EE48-B96E-B15CD3809D56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0F3E1558-F1C4-2446-A049-71196CC43362}" type="pres">
      <dgm:prSet presAssocID="{046B4D82-AF67-084E-9CF7-6E00B100F4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85CAE-1E86-AD48-B8E2-D6D4E4189563}" type="pres">
      <dgm:prSet presAssocID="{F29F1A7D-3BB3-B945-AEC2-58CAD09C27ED}" presName="parTrans" presStyleLbl="sibTrans2D1" presStyleIdx="2" presStyleCnt="3" custFlipVert="1" custFlipHor="1" custScaleX="139349" custScaleY="110966"/>
      <dgm:spPr/>
      <dgm:t>
        <a:bodyPr/>
        <a:lstStyle/>
        <a:p>
          <a:endParaRPr lang="zh-CN" altLang="en-US"/>
        </a:p>
      </dgm:t>
    </dgm:pt>
    <dgm:pt modelId="{9841EFF9-3E0B-E04B-BCDB-E85653FECF6D}" type="pres">
      <dgm:prSet presAssocID="{F29F1A7D-3BB3-B945-AEC2-58CAD09C27ED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7357214F-D47C-DE41-957A-8BFE83339C2F}" type="pres">
      <dgm:prSet presAssocID="{2A79A532-52C5-F747-8DC7-106108F1089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9333E-A056-024D-84D1-102D62E5FF99}" srcId="{F6116CCB-7B07-354D-A98C-98C9AFE875B1}" destId="{046B4D82-AF67-084E-9CF7-6E00B100F448}" srcOrd="1" destOrd="0" parTransId="{431B82E9-E00C-EE48-B96E-B15CD3809D56}" sibTransId="{7773464E-0BD9-D243-8A49-A50D15807187}"/>
    <dgm:cxn modelId="{23196808-1755-1D49-A507-B982ECE3C545}" type="presOf" srcId="{046B4D82-AF67-084E-9CF7-6E00B100F448}" destId="{0F3E1558-F1C4-2446-A049-71196CC43362}" srcOrd="0" destOrd="0" presId="urn:microsoft.com/office/officeart/2005/8/layout/radial5"/>
    <dgm:cxn modelId="{B1E9FE37-198D-AB43-A32A-79611DB8567A}" type="presOf" srcId="{F6116CCB-7B07-354D-A98C-98C9AFE875B1}" destId="{B8AD1F74-3993-B84C-A02A-9323A3F2CBB4}" srcOrd="0" destOrd="0" presId="urn:microsoft.com/office/officeart/2005/8/layout/radial5"/>
    <dgm:cxn modelId="{F8D25E33-24B9-1448-B388-C957A903E339}" type="presOf" srcId="{87F0728C-E57B-BD4D-9FCE-F76B8737C085}" destId="{4EA43D72-1525-6E45-A633-F138ADA5DF13}" srcOrd="0" destOrd="0" presId="urn:microsoft.com/office/officeart/2005/8/layout/radial5"/>
    <dgm:cxn modelId="{17C8E1BF-AA62-EF4F-9F48-67489DCAB6D6}" type="presOf" srcId="{F29F1A7D-3BB3-B945-AEC2-58CAD09C27ED}" destId="{14A85CAE-1E86-AD48-B8E2-D6D4E4189563}" srcOrd="0" destOrd="0" presId="urn:microsoft.com/office/officeart/2005/8/layout/radial5"/>
    <dgm:cxn modelId="{B72AF82D-89DC-D741-A870-C55D1CEEBDAF}" srcId="{F6116CCB-7B07-354D-A98C-98C9AFE875B1}" destId="{2A79A532-52C5-F747-8DC7-106108F10895}" srcOrd="2" destOrd="0" parTransId="{F29F1A7D-3BB3-B945-AEC2-58CAD09C27ED}" sibTransId="{28060437-ACC5-2547-9DA4-0677856E400E}"/>
    <dgm:cxn modelId="{9945B479-05FD-DE4A-B182-4A86A6589DAB}" type="presOf" srcId="{2A79A532-52C5-F747-8DC7-106108F10895}" destId="{7357214F-D47C-DE41-957A-8BFE83339C2F}" srcOrd="0" destOrd="0" presId="urn:microsoft.com/office/officeart/2005/8/layout/radial5"/>
    <dgm:cxn modelId="{8DE8585E-558F-1242-B78B-5BCCB22B745D}" srcId="{F6116CCB-7B07-354D-A98C-98C9AFE875B1}" destId="{87F0728C-E57B-BD4D-9FCE-F76B8737C085}" srcOrd="0" destOrd="0" parTransId="{85964EB8-5A56-F243-BCBC-805DF8F86AE2}" sibTransId="{234BF340-37ED-8241-9EFC-5A3694E3E429}"/>
    <dgm:cxn modelId="{BF365781-556C-8148-8700-2F527B208F21}" type="presOf" srcId="{F29F1A7D-3BB3-B945-AEC2-58CAD09C27ED}" destId="{9841EFF9-3E0B-E04B-BCDB-E85653FECF6D}" srcOrd="1" destOrd="0" presId="urn:microsoft.com/office/officeart/2005/8/layout/radial5"/>
    <dgm:cxn modelId="{981781C8-C44C-334D-B8E3-8D6B9624B1B2}" type="presOf" srcId="{85964EB8-5A56-F243-BCBC-805DF8F86AE2}" destId="{F4BC7401-963C-184F-953F-906D5629BB26}" srcOrd="1" destOrd="0" presId="urn:microsoft.com/office/officeart/2005/8/layout/radial5"/>
    <dgm:cxn modelId="{85E5D1F4-991D-EA48-8E61-617A7CA115D7}" srcId="{45A6A45B-A268-B94E-8DC0-2F695F553328}" destId="{653A1078-4BAA-764E-9EBE-31D5AA9186D0}" srcOrd="1" destOrd="0" parTransId="{8120DBDB-477C-2A48-A12D-513BB46B9002}" sibTransId="{25BDFBCF-4A12-FE42-9E47-AC46F7555E50}"/>
    <dgm:cxn modelId="{37761D33-8F7D-444B-99EB-B5CC2365E95F}" srcId="{45A6A45B-A268-B94E-8DC0-2F695F553328}" destId="{F6116CCB-7B07-354D-A98C-98C9AFE875B1}" srcOrd="0" destOrd="0" parTransId="{347EBD9D-B15E-2B4F-808A-96C78561AC89}" sibTransId="{00350341-55BA-D245-B625-EBBE9A3D64C7}"/>
    <dgm:cxn modelId="{B8338A48-FC00-2645-A9EC-A5B16CDF5710}" type="presOf" srcId="{85964EB8-5A56-F243-BCBC-805DF8F86AE2}" destId="{0154E0B6-43B8-3145-B739-A59837AD1E8E}" srcOrd="0" destOrd="0" presId="urn:microsoft.com/office/officeart/2005/8/layout/radial5"/>
    <dgm:cxn modelId="{97EBA16C-B098-5243-9419-B5D160AD8AF5}" type="presOf" srcId="{431B82E9-E00C-EE48-B96E-B15CD3809D56}" destId="{7B1DE0E0-BCF8-D84D-BB87-5294A59C751B}" srcOrd="0" destOrd="0" presId="urn:microsoft.com/office/officeart/2005/8/layout/radial5"/>
    <dgm:cxn modelId="{066B4FF3-E103-2F4D-BAC6-EC29069A671E}" type="presOf" srcId="{431B82E9-E00C-EE48-B96E-B15CD3809D56}" destId="{C27CCCF4-32B2-074B-A400-B5C8DC9AE540}" srcOrd="1" destOrd="0" presId="urn:microsoft.com/office/officeart/2005/8/layout/radial5"/>
    <dgm:cxn modelId="{C8717BE4-7061-7142-A4C3-1CA24EA8990D}" type="presOf" srcId="{45A6A45B-A268-B94E-8DC0-2F695F553328}" destId="{AE7EC95A-8D57-AA4B-9373-EEB79F1A287B}" srcOrd="0" destOrd="0" presId="urn:microsoft.com/office/officeart/2005/8/layout/radial5"/>
    <dgm:cxn modelId="{1C665059-FC9F-1742-8215-50D88EA75C3C}" type="presParOf" srcId="{AE7EC95A-8D57-AA4B-9373-EEB79F1A287B}" destId="{B8AD1F74-3993-B84C-A02A-9323A3F2CBB4}" srcOrd="0" destOrd="0" presId="urn:microsoft.com/office/officeart/2005/8/layout/radial5"/>
    <dgm:cxn modelId="{D5E05D29-8D59-D645-9B0F-64210A1C2372}" type="presParOf" srcId="{AE7EC95A-8D57-AA4B-9373-EEB79F1A287B}" destId="{0154E0B6-43B8-3145-B739-A59837AD1E8E}" srcOrd="1" destOrd="0" presId="urn:microsoft.com/office/officeart/2005/8/layout/radial5"/>
    <dgm:cxn modelId="{BA2C67CE-43ED-CE4C-961B-5F42A953B15D}" type="presParOf" srcId="{0154E0B6-43B8-3145-B739-A59837AD1E8E}" destId="{F4BC7401-963C-184F-953F-906D5629BB26}" srcOrd="0" destOrd="0" presId="urn:microsoft.com/office/officeart/2005/8/layout/radial5"/>
    <dgm:cxn modelId="{C5C0DE1D-60A4-6A44-9FAD-5B45CC68A8A1}" type="presParOf" srcId="{AE7EC95A-8D57-AA4B-9373-EEB79F1A287B}" destId="{4EA43D72-1525-6E45-A633-F138ADA5DF13}" srcOrd="2" destOrd="0" presId="urn:microsoft.com/office/officeart/2005/8/layout/radial5"/>
    <dgm:cxn modelId="{37839704-A046-3D4A-B16E-FAF98E8D2186}" type="presParOf" srcId="{AE7EC95A-8D57-AA4B-9373-EEB79F1A287B}" destId="{7B1DE0E0-BCF8-D84D-BB87-5294A59C751B}" srcOrd="3" destOrd="0" presId="urn:microsoft.com/office/officeart/2005/8/layout/radial5"/>
    <dgm:cxn modelId="{36BF2A96-1AA4-0944-9D06-D1A53AAEB854}" type="presParOf" srcId="{7B1DE0E0-BCF8-D84D-BB87-5294A59C751B}" destId="{C27CCCF4-32B2-074B-A400-B5C8DC9AE540}" srcOrd="0" destOrd="0" presId="urn:microsoft.com/office/officeart/2005/8/layout/radial5"/>
    <dgm:cxn modelId="{C15B6CCA-8BF2-A84D-A9B3-62D96650326A}" type="presParOf" srcId="{AE7EC95A-8D57-AA4B-9373-EEB79F1A287B}" destId="{0F3E1558-F1C4-2446-A049-71196CC43362}" srcOrd="4" destOrd="0" presId="urn:microsoft.com/office/officeart/2005/8/layout/radial5"/>
    <dgm:cxn modelId="{EBDFE31C-EF50-4E4E-819D-B24B61904EBD}" type="presParOf" srcId="{AE7EC95A-8D57-AA4B-9373-EEB79F1A287B}" destId="{14A85CAE-1E86-AD48-B8E2-D6D4E4189563}" srcOrd="5" destOrd="0" presId="urn:microsoft.com/office/officeart/2005/8/layout/radial5"/>
    <dgm:cxn modelId="{B02C2217-3D6B-D942-A572-499FB020BCD2}" type="presParOf" srcId="{14A85CAE-1E86-AD48-B8E2-D6D4E4189563}" destId="{9841EFF9-3E0B-E04B-BCDB-E85653FECF6D}" srcOrd="0" destOrd="0" presId="urn:microsoft.com/office/officeart/2005/8/layout/radial5"/>
    <dgm:cxn modelId="{9BD76E32-9363-5B41-8F76-36054D9CAB46}" type="presParOf" srcId="{AE7EC95A-8D57-AA4B-9373-EEB79F1A287B}" destId="{7357214F-D47C-DE41-957A-8BFE83339C2F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D1F74-3993-B84C-A02A-9323A3F2CBB4}">
      <dsp:nvSpPr>
        <dsp:cNvPr id="0" name=""/>
        <dsp:cNvSpPr/>
      </dsp:nvSpPr>
      <dsp:spPr>
        <a:xfrm>
          <a:off x="1825710" y="1494975"/>
          <a:ext cx="1066629" cy="106662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Stm32</a:t>
          </a:r>
          <a:endParaRPr lang="zh-CN" altLang="en-US" sz="2200" kern="1200" dirty="0"/>
        </a:p>
      </dsp:txBody>
      <dsp:txXfrm>
        <a:off x="1981914" y="1651179"/>
        <a:ext cx="754221" cy="754221"/>
      </dsp:txXfrm>
    </dsp:sp>
    <dsp:sp modelId="{0154E0B6-43B8-3145-B739-A59837AD1E8E}">
      <dsp:nvSpPr>
        <dsp:cNvPr id="0" name=""/>
        <dsp:cNvSpPr/>
      </dsp:nvSpPr>
      <dsp:spPr>
        <a:xfrm rot="16200000">
          <a:off x="2245960" y="1106719"/>
          <a:ext cx="226128" cy="36265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79879" y="1213169"/>
        <a:ext cx="158290" cy="217592"/>
      </dsp:txXfrm>
    </dsp:sp>
    <dsp:sp modelId="{4EA43D72-1525-6E45-A633-F138ADA5DF13}">
      <dsp:nvSpPr>
        <dsp:cNvPr id="0" name=""/>
        <dsp:cNvSpPr/>
      </dsp:nvSpPr>
      <dsp:spPr>
        <a:xfrm>
          <a:off x="1825710" y="1688"/>
          <a:ext cx="1066629" cy="106662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电磁锁</a:t>
          </a:r>
          <a:endParaRPr lang="zh-CN" altLang="en-US" sz="2200" kern="1200" dirty="0"/>
        </a:p>
      </dsp:txBody>
      <dsp:txXfrm>
        <a:off x="1981914" y="157892"/>
        <a:ext cx="754221" cy="754221"/>
      </dsp:txXfrm>
    </dsp:sp>
    <dsp:sp modelId="{7B1DE0E0-BCF8-D84D-BB87-5294A59C751B}">
      <dsp:nvSpPr>
        <dsp:cNvPr id="0" name=""/>
        <dsp:cNvSpPr/>
      </dsp:nvSpPr>
      <dsp:spPr>
        <a:xfrm rot="1800000" flipH="1" flipV="1">
          <a:off x="2838571" y="2225888"/>
          <a:ext cx="323047" cy="34504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928993" y="2319126"/>
        <a:ext cx="226133" cy="207029"/>
      </dsp:txXfrm>
    </dsp:sp>
    <dsp:sp modelId="{0F3E1558-F1C4-2446-A049-71196CC43362}">
      <dsp:nvSpPr>
        <dsp:cNvPr id="0" name=""/>
        <dsp:cNvSpPr/>
      </dsp:nvSpPr>
      <dsp:spPr>
        <a:xfrm>
          <a:off x="3118934" y="2241618"/>
          <a:ext cx="1066629" cy="106662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震动</a:t>
          </a:r>
          <a:endParaRPr lang="zh-CN" altLang="en-US" sz="2200" kern="1200" dirty="0"/>
        </a:p>
      </dsp:txBody>
      <dsp:txXfrm>
        <a:off x="3275138" y="2397822"/>
        <a:ext cx="754221" cy="754221"/>
      </dsp:txXfrm>
    </dsp:sp>
    <dsp:sp modelId="{14A85CAE-1E86-AD48-B8E2-D6D4E4189563}">
      <dsp:nvSpPr>
        <dsp:cNvPr id="0" name=""/>
        <dsp:cNvSpPr/>
      </dsp:nvSpPr>
      <dsp:spPr>
        <a:xfrm rot="9000000" flipH="1" flipV="1">
          <a:off x="1560401" y="2197200"/>
          <a:ext cx="315107" cy="402422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566733" y="2301317"/>
        <a:ext cx="220575" cy="241454"/>
      </dsp:txXfrm>
    </dsp:sp>
    <dsp:sp modelId="{7357214F-D47C-DE41-957A-8BFE83339C2F}">
      <dsp:nvSpPr>
        <dsp:cNvPr id="0" name=""/>
        <dsp:cNvSpPr/>
      </dsp:nvSpPr>
      <dsp:spPr>
        <a:xfrm>
          <a:off x="532485" y="2241618"/>
          <a:ext cx="1066629" cy="106662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红外</a:t>
          </a:r>
          <a:endParaRPr lang="zh-CN" altLang="en-US" sz="2200" kern="1200" dirty="0"/>
        </a:p>
      </dsp:txBody>
      <dsp:txXfrm>
        <a:off x="688689" y="2397822"/>
        <a:ext cx="754221" cy="754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3200" dirty="0" smtClean="0"/>
              <a:t>基于物联网的共享单车的系统设计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 smtClean="0"/>
          </a:p>
          <a:p>
            <a:pPr algn="l"/>
            <a:r>
              <a:rPr kumimoji="1" lang="zh-CN" altLang="en-US" dirty="0" smtClean="0"/>
              <a:t>姓名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解闯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02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单车实时监测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自动开关锁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单车管理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快捷使用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0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0943228">
            <a:off x="3239628" y="2630868"/>
            <a:ext cx="60894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22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纲要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3200" dirty="0"/>
              <a:t>开发背景</a:t>
            </a:r>
            <a:endParaRPr kumimoji="1" lang="en-US" altLang="zh-CN" sz="3200" dirty="0"/>
          </a:p>
          <a:p>
            <a:r>
              <a:rPr kumimoji="1" lang="zh-CN" altLang="en-US" sz="3200" dirty="0" smtClean="0"/>
              <a:t>总体结构设计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感知层设计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传输层设计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应用层设计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总结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60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62983"/>
            <a:ext cx="4718050" cy="3105247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管理混乱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单车监测不到位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安全性低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成本高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单车锁控制不灵活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6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总体结构设计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2622623" cy="3310128"/>
          </a:xfrm>
        </p:spPr>
        <p:txBody>
          <a:bodyPr/>
          <a:lstStyle/>
          <a:p>
            <a:r>
              <a:rPr kumimoji="1" lang="zh-CN" altLang="en-US" dirty="0" smtClean="0"/>
              <a:t>系统采用物联网三层架构，即感知层、传输层以及应用层三层组成。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3546" y="2665138"/>
            <a:ext cx="6746229" cy="23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感知层设计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 smtClean="0"/>
              <a:t>感知层主要包括红外传感器、震动传感器数据采集以及电磁锁控制。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震动传感器用于监测单车状态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红外传感器用于检测车锁状态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电磁锁用于控制单车的开关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3313391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3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传输层设计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502920"/>
          </a:xfrm>
        </p:spPr>
        <p:txBody>
          <a:bodyPr/>
          <a:lstStyle/>
          <a:p>
            <a:r>
              <a:rPr kumimoji="1" lang="zh-CN" altLang="en-US" dirty="0" smtClean="0"/>
              <a:t>数据传输示意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2" y="3314700"/>
            <a:ext cx="9604246" cy="255574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5920" y="4137660"/>
            <a:ext cx="16002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49774" y="4137660"/>
            <a:ext cx="1673352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ESP8266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26780" y="4137660"/>
            <a:ext cx="16230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3596638" y="4288221"/>
            <a:ext cx="1188720" cy="5011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TTL</a:t>
            </a:r>
            <a:endParaRPr kumimoji="1" lang="zh-CN" altLang="en-US" dirty="0"/>
          </a:p>
        </p:txBody>
      </p:sp>
      <p:sp>
        <p:nvSpPr>
          <p:cNvPr id="11" name="左右箭头 10"/>
          <p:cNvSpPr/>
          <p:nvPr/>
        </p:nvSpPr>
        <p:spPr>
          <a:xfrm>
            <a:off x="7042023" y="4288221"/>
            <a:ext cx="1165860" cy="496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WIFI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6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传输层设计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2359152" cy="498190"/>
          </a:xfrm>
        </p:spPr>
        <p:txBody>
          <a:bodyPr/>
          <a:lstStyle/>
          <a:p>
            <a:r>
              <a:rPr kumimoji="1" lang="zh-CN" altLang="en-US" dirty="0" smtClean="0"/>
              <a:t>组网示意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3" y="3058510"/>
            <a:ext cx="9604246" cy="281193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爆炸形 2 4"/>
          <p:cNvSpPr/>
          <p:nvPr/>
        </p:nvSpPr>
        <p:spPr>
          <a:xfrm>
            <a:off x="5628290" y="3673366"/>
            <a:ext cx="1655379" cy="127700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基站路由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703" y="3452649"/>
            <a:ext cx="13873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客户端节点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81703" y="4674475"/>
            <a:ext cx="1387366" cy="55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客户端节点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39959" y="3452650"/>
            <a:ext cx="1387365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客户端节点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39959" y="4674475"/>
            <a:ext cx="1387365" cy="55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客户端节点</a:t>
            </a:r>
            <a:endParaRPr kumimoji="1" lang="zh-CN" altLang="en-US"/>
          </a:p>
        </p:txBody>
      </p:sp>
      <p:sp>
        <p:nvSpPr>
          <p:cNvPr id="12" name="左右箭头 11"/>
          <p:cNvSpPr/>
          <p:nvPr/>
        </p:nvSpPr>
        <p:spPr>
          <a:xfrm rot="1308470">
            <a:off x="4902129" y="3918871"/>
            <a:ext cx="790173" cy="255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右箭头 12"/>
          <p:cNvSpPr/>
          <p:nvPr/>
        </p:nvSpPr>
        <p:spPr>
          <a:xfrm rot="20423071">
            <a:off x="7311334" y="3817482"/>
            <a:ext cx="914400" cy="322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>
          <a:xfrm rot="20762681">
            <a:off x="4882970" y="4674475"/>
            <a:ext cx="745320" cy="2758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>
          <a:xfrm rot="1008729">
            <a:off x="7264782" y="4650027"/>
            <a:ext cx="821688" cy="2931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11461" y="5344510"/>
            <a:ext cx="1241132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17" name="上下箭头 16"/>
          <p:cNvSpPr/>
          <p:nvPr/>
        </p:nvSpPr>
        <p:spPr>
          <a:xfrm>
            <a:off x="6259722" y="4792717"/>
            <a:ext cx="236482" cy="5517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应用层设计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545487"/>
          </a:xfrm>
        </p:spPr>
        <p:txBody>
          <a:bodyPr/>
          <a:lstStyle/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数据收发服务示意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2" y="3105806"/>
            <a:ext cx="9604246" cy="2764641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59421" y="3689131"/>
            <a:ext cx="1340069" cy="93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265683" y="3689131"/>
            <a:ext cx="1229710" cy="93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50772" y="3689131"/>
            <a:ext cx="1418897" cy="93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8" name="左右箭头 7"/>
          <p:cNvSpPr/>
          <p:nvPr/>
        </p:nvSpPr>
        <p:spPr>
          <a:xfrm>
            <a:off x="3935704" y="4012324"/>
            <a:ext cx="1166649" cy="2837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6658723" y="4012324"/>
            <a:ext cx="1302863" cy="2837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65683" y="5365952"/>
            <a:ext cx="1229710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数据处理</a:t>
            </a:r>
            <a:endParaRPr kumimoji="1" lang="zh-CN" altLang="en-US" dirty="0"/>
          </a:p>
        </p:txBody>
      </p:sp>
      <p:sp>
        <p:nvSpPr>
          <p:cNvPr id="11" name="上下箭头 10"/>
          <p:cNvSpPr/>
          <p:nvPr/>
        </p:nvSpPr>
        <p:spPr>
          <a:xfrm>
            <a:off x="5746531" y="4700962"/>
            <a:ext cx="268013" cy="5833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应用层设计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498190"/>
          </a:xfrm>
        </p:spPr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端服务示意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2" y="3058510"/>
            <a:ext cx="9604246" cy="281193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97724" y="4130566"/>
            <a:ext cx="1103586" cy="528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99490" y="4130566"/>
            <a:ext cx="1182414" cy="528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8454" y="4154214"/>
            <a:ext cx="1119352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25756" y="4154214"/>
            <a:ext cx="1182414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785707" y="4326411"/>
            <a:ext cx="680547" cy="3322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5506575" y="4307690"/>
            <a:ext cx="723009" cy="351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8006676" y="4307690"/>
            <a:ext cx="681861" cy="3322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5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88</TotalTime>
  <Words>170</Words>
  <Application>Microsoft Macintosh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Garamond</vt:lpstr>
      <vt:lpstr>方正舒体</vt:lpstr>
      <vt:lpstr>环保</vt:lpstr>
      <vt:lpstr>基于物联网的共享单车的系统设计 </vt:lpstr>
      <vt:lpstr>纲要</vt:lpstr>
      <vt:lpstr>背景</vt:lpstr>
      <vt:lpstr>总体结构设计</vt:lpstr>
      <vt:lpstr>感知层设计</vt:lpstr>
      <vt:lpstr>传输层设计</vt:lpstr>
      <vt:lpstr>传输层设计</vt:lpstr>
      <vt:lpstr>应用层设计</vt:lpstr>
      <vt:lpstr>应用层设计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基于物联网的共享单车的系统设计 </dc:title>
  <dc:creator>Microsoft Office 用户</dc:creator>
  <cp:lastModifiedBy>Microsoft Office 用户</cp:lastModifiedBy>
  <cp:revision>13</cp:revision>
  <dcterms:created xsi:type="dcterms:W3CDTF">2018-06-19T13:19:59Z</dcterms:created>
  <dcterms:modified xsi:type="dcterms:W3CDTF">2018-09-05T08:09:36Z</dcterms:modified>
</cp:coreProperties>
</file>