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1999" y="5141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762000" y="3747060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4848" y="37470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06040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368104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365466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5219458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678180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6796454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6796454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1153227" y="446047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StorageFile</a:t>
            </a:r>
            <a:endParaRPr lang="en-SG" sz="105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21738" y="4617731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1053404" y="3352664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809847" y="4297627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323019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323019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519742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638480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6384802" y="4522091"/>
            <a:ext cx="411652" cy="1470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6384802" y="4522091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521945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6148754" y="443540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461034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457394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299414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484639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480998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1691296" y="3920440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2258278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&lt;&lt;interface&gt;&gt;</a:t>
            </a:r>
          </a:p>
          <a:p>
            <a:pPr algn="ctr"/>
            <a:r>
              <a:rPr lang="en-US" sz="1050" dirty="0" err="1" smtClean="0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1691295" y="5313788"/>
            <a:ext cx="566983" cy="12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619386" y="5226026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4456082" y="4085763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566828" y="1356188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{abstract}</a:t>
            </a:r>
            <a:br>
              <a:rPr lang="en-US" sz="1050" dirty="0"/>
            </a:br>
            <a:r>
              <a:rPr lang="en-US" sz="1050" dirty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472440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472440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472440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413120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435421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435421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435421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472440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435421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1452229" y="1891441"/>
            <a:ext cx="1427532" cy="801666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632132" y="1812364"/>
            <a:ext cx="2293164" cy="1576229"/>
          </a:xfrm>
          <a:prstGeom prst="bentConnector3">
            <a:avLst>
              <a:gd name="adj1" fmla="val 10005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179516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121920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276665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394396" y="2133468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678180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638480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6384802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7592520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366687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2356763" y="4455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2082523" y="4629020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6896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8420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9944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8644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0168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1692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1009446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2600202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2188550" y="398338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1952502" y="3896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2600202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2600202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2600202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2188550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2188550" y="398338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2188550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Rectangle 6"/>
          <p:cNvSpPr/>
          <p:nvPr/>
        </p:nvSpPr>
        <p:spPr>
          <a:xfrm>
            <a:off x="7376135" y="1180514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Contact</a:t>
            </a:r>
            <a:endParaRPr lang="en-SG" sz="1050" dirty="0"/>
          </a:p>
        </p:txBody>
      </p:sp>
      <p:sp>
        <p:nvSpPr>
          <p:cNvPr id="14" name="Rectangle 19"/>
          <p:cNvSpPr/>
          <p:nvPr/>
        </p:nvSpPr>
        <p:spPr>
          <a:xfrm>
            <a:off x="6248400" y="17398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16" name="Rectangle 20"/>
          <p:cNvSpPr/>
          <p:nvPr/>
        </p:nvSpPr>
        <p:spPr>
          <a:xfrm>
            <a:off x="6263054" y="21993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17" name="Rectangle 21"/>
          <p:cNvSpPr/>
          <p:nvPr/>
        </p:nvSpPr>
        <p:spPr>
          <a:xfrm>
            <a:off x="6263054" y="26565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18" name="Isosceles Triangle 24"/>
          <p:cNvSpPr/>
          <p:nvPr/>
        </p:nvSpPr>
        <p:spPr>
          <a:xfrm>
            <a:off x="7717912" y="152466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9" name="Elbow Connector 25"/>
          <p:cNvCxnSpPr>
            <a:stCxn id="18" idx="3"/>
            <a:endCxn id="16" idx="3"/>
          </p:cNvCxnSpPr>
          <p:nvPr/>
        </p:nvCxnSpPr>
        <p:spPr>
          <a:xfrm rot="5400000">
            <a:off x="7186487" y="1706046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6"/>
          <p:cNvCxnSpPr>
            <a:stCxn id="18" idx="3"/>
            <a:endCxn id="14" idx="3"/>
          </p:cNvCxnSpPr>
          <p:nvPr/>
        </p:nvCxnSpPr>
        <p:spPr>
          <a:xfrm rot="5400000">
            <a:off x="7408922" y="1468957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9"/>
          <p:cNvCxnSpPr>
            <a:stCxn id="18" idx="3"/>
            <a:endCxn id="17" idx="3"/>
          </p:cNvCxnSpPr>
          <p:nvPr/>
        </p:nvCxnSpPr>
        <p:spPr>
          <a:xfrm rot="5400000">
            <a:off x="6957887" y="1934646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Rectangle 6"/>
          <p:cNvSpPr/>
          <p:nvPr/>
        </p:nvSpPr>
        <p:spPr>
          <a:xfrm>
            <a:off x="6132002" y="4597467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&lt;&lt;interface&gt;&gt; Printable</a:t>
            </a:r>
            <a:endParaRPr lang="en-SG" sz="1050" dirty="0"/>
          </a:p>
        </p:txBody>
      </p:sp>
      <p:sp>
        <p:nvSpPr>
          <p:cNvPr id="23" name="Rectangle 19"/>
          <p:cNvSpPr/>
          <p:nvPr/>
        </p:nvSpPr>
        <p:spPr>
          <a:xfrm>
            <a:off x="4481146" y="446782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4" name="Rectangle 20"/>
          <p:cNvSpPr/>
          <p:nvPr/>
        </p:nvSpPr>
        <p:spPr>
          <a:xfrm>
            <a:off x="4481146" y="48628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5" name="Rectangle 21"/>
          <p:cNvSpPr/>
          <p:nvPr/>
        </p:nvSpPr>
        <p:spPr>
          <a:xfrm>
            <a:off x="4481146" y="5257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6" name="Isosceles Triangle 24"/>
          <p:cNvSpPr/>
          <p:nvPr/>
        </p:nvSpPr>
        <p:spPr>
          <a:xfrm rot="5400000">
            <a:off x="5896110" y="472682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7" name="Elbow Connector 25"/>
          <p:cNvCxnSpPr>
            <a:stCxn id="26" idx="3"/>
            <a:endCxn id="24" idx="3"/>
          </p:cNvCxnSpPr>
          <p:nvPr/>
        </p:nvCxnSpPr>
        <p:spPr>
          <a:xfrm rot="10800000" flipV="1">
            <a:off x="5410443" y="4814586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8" name="Elbow Connector 26"/>
          <p:cNvCxnSpPr>
            <a:stCxn id="26" idx="3"/>
            <a:endCxn id="23" idx="3"/>
          </p:cNvCxnSpPr>
          <p:nvPr/>
        </p:nvCxnSpPr>
        <p:spPr>
          <a:xfrm rot="10800000">
            <a:off x="5410443" y="4641207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Elbow Connector 29"/>
          <p:cNvCxnSpPr>
            <a:stCxn id="26" idx="3"/>
            <a:endCxn id="25" idx="3"/>
          </p:cNvCxnSpPr>
          <p:nvPr/>
        </p:nvCxnSpPr>
        <p:spPr>
          <a:xfrm rot="10800000" flipV="1">
            <a:off x="5410443" y="4814586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Rectangle 21"/>
          <p:cNvSpPr/>
          <p:nvPr/>
        </p:nvSpPr>
        <p:spPr>
          <a:xfrm>
            <a:off x="4481146" y="40728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Name</a:t>
            </a:r>
            <a:endParaRPr lang="en-SG" sz="1050" dirty="0"/>
          </a:p>
        </p:txBody>
      </p:sp>
      <p:cxnSp>
        <p:nvCxnSpPr>
          <p:cNvPr id="31" name="Elbow Connector 26"/>
          <p:cNvCxnSpPr>
            <a:stCxn id="26" idx="3"/>
            <a:endCxn id="30" idx="3"/>
          </p:cNvCxnSpPr>
          <p:nvPr/>
        </p:nvCxnSpPr>
        <p:spPr>
          <a:xfrm rot="10800000">
            <a:off x="5410443" y="4246221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3" name="Rectangle 6"/>
          <p:cNvSpPr/>
          <p:nvPr/>
        </p:nvSpPr>
        <p:spPr>
          <a:xfrm>
            <a:off x="6132002" y="4925292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4" name="Rectangle 6"/>
          <p:cNvSpPr/>
          <p:nvPr/>
        </p:nvSpPr>
        <p:spPr>
          <a:xfrm>
            <a:off x="6132002" y="5043684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+ </a:t>
            </a:r>
            <a:r>
              <a:rPr lang="en-US" sz="1050" dirty="0" err="1" smtClean="0"/>
              <a:t>getPrintableString</a:t>
            </a:r>
            <a:r>
              <a:rPr lang="en-US" sz="1050" dirty="0" smtClean="0"/>
              <a:t>(): String</a:t>
            </a:r>
            <a:endParaRPr lang="en-SG" sz="1050" dirty="0"/>
          </a:p>
        </p:txBody>
      </p:sp>
      <p:sp>
        <p:nvSpPr>
          <p:cNvPr id="3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3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3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Person</a:t>
            </a:r>
            <a:endParaRPr lang="en-SG" sz="1050" dirty="0"/>
          </a:p>
        </p:txBody>
      </p:sp>
      <p:cxnSp>
        <p:nvCxnSpPr>
          <p:cNvPr id="36" name="Elbow Connector 47"/>
          <p:cNvCxnSpPr>
            <a:stCxn id="42" idx="3"/>
            <a:endCxn id="3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50"/>
          <p:cNvCxnSpPr>
            <a:stCxn id="42" idx="3"/>
            <a:endCxn id="3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40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Straight Arrow Connector 113"/>
          <p:cNvCxnSpPr>
            <a:stCxn id="40" idx="3"/>
            <a:endCxn id="39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4" name="Straight Arrow Connector 114"/>
          <p:cNvCxnSpPr>
            <a:stCxn id="41" idx="3"/>
            <a:endCxn id="3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98"/>
          <p:cNvSpPr/>
          <p:nvPr/>
        </p:nvSpPr>
        <p:spPr>
          <a:xfrm>
            <a:off x="3348216" y="11956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Tagging</a:t>
            </a:r>
            <a:endParaRPr lang="en-SG" sz="1050" dirty="0"/>
          </a:p>
        </p:txBody>
      </p:sp>
      <p:cxnSp>
        <p:nvCxnSpPr>
          <p:cNvPr id="49" name="Straight Arrow Connector 48"/>
          <p:cNvCxnSpPr>
            <a:stCxn id="35" idx="0"/>
            <a:endCxn id="39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5" idx="3"/>
          </p:cNvCxnSpPr>
          <p:nvPr/>
        </p:nvCxnSpPr>
        <p:spPr>
          <a:xfrm>
            <a:off x="4277512" y="1369003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42" idx="3"/>
            <a:endCxn id="45" idx="1"/>
          </p:cNvCxnSpPr>
          <p:nvPr/>
        </p:nvCxnSpPr>
        <p:spPr>
          <a:xfrm flipV="1">
            <a:off x="2196666" y="1369003"/>
            <a:ext cx="1151550" cy="92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3112168" y="1066800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3969" y="1343892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Person</a:t>
            </a:r>
            <a:endParaRPr lang="en-SG" sz="1050" dirty="0"/>
          </a:p>
        </p:txBody>
      </p:sp>
      <p:cxnSp>
        <p:nvCxnSpPr>
          <p:cNvPr id="6" name="Elbow Connector 47"/>
          <p:cNvCxnSpPr>
            <a:stCxn id="11" idx="3"/>
            <a:endCxn id="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" name="Elbow Connector 50"/>
          <p:cNvCxnSpPr>
            <a:stCxn id="11" idx="3"/>
            <a:endCxn id="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Straight Arrow Connector 113"/>
          <p:cNvCxnSpPr>
            <a:stCxn id="9" idx="3"/>
            <a:endCxn id="8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3" name="Straight Arrow Connector 114"/>
          <p:cNvCxnSpPr>
            <a:stCxn id="10" idx="3"/>
            <a:endCxn id="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4" name="Rectangle 98"/>
          <p:cNvSpPr/>
          <p:nvPr/>
        </p:nvSpPr>
        <p:spPr>
          <a:xfrm>
            <a:off x="3348216" y="13028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Tagging</a:t>
            </a:r>
            <a:endParaRPr lang="en-SG" sz="1050" dirty="0"/>
          </a:p>
        </p:txBody>
      </p:sp>
      <p:cxnSp>
        <p:nvCxnSpPr>
          <p:cNvPr id="15" name="Straight Arrow Connector 48"/>
          <p:cNvCxnSpPr>
            <a:stCxn id="5" idx="0"/>
            <a:endCxn id="8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6" name="Straight Connector 50"/>
          <p:cNvCxnSpPr>
            <a:stCxn id="14" idx="3"/>
          </p:cNvCxnSpPr>
          <p:nvPr/>
        </p:nvCxnSpPr>
        <p:spPr>
          <a:xfrm>
            <a:off x="4277512" y="1476229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8" name="TextBox 56"/>
          <p:cNvSpPr txBox="1"/>
          <p:nvPr/>
        </p:nvSpPr>
        <p:spPr>
          <a:xfrm>
            <a:off x="3112168" y="1174026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Elbow Connector 47"/>
          <p:cNvCxnSpPr>
            <a:stCxn id="22" idx="3"/>
            <a:endCxn id="14" idx="1"/>
          </p:cNvCxnSpPr>
          <p:nvPr/>
        </p:nvCxnSpPr>
        <p:spPr>
          <a:xfrm rot="16200000" flipH="1" flipV="1">
            <a:off x="3375826" y="1039191"/>
            <a:ext cx="409428" cy="464648"/>
          </a:xfrm>
          <a:prstGeom prst="bentConnector4">
            <a:avLst>
              <a:gd name="adj1" fmla="val -7574"/>
              <a:gd name="adj2" fmla="val 149199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2" name="Flowchart: Decision 96"/>
          <p:cNvSpPr/>
          <p:nvPr/>
        </p:nvSpPr>
        <p:spPr>
          <a:xfrm rot="16200000">
            <a:off x="3694840" y="109813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TextBox 9"/>
          <p:cNvSpPr txBox="1"/>
          <p:nvPr/>
        </p:nvSpPr>
        <p:spPr>
          <a:xfrm>
            <a:off x="2740114" y="1472518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75</Words>
  <Application>Microsoft Office PowerPoint</Application>
  <PresentationFormat>On-screen Show (4:3)</PresentationFormat>
  <Paragraphs>58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AddressBook – Level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18</cp:revision>
  <dcterms:created xsi:type="dcterms:W3CDTF">2016-07-22T14:33:02Z</dcterms:created>
  <dcterms:modified xsi:type="dcterms:W3CDTF">2016-09-06T08:07:46Z</dcterms:modified>
</cp:coreProperties>
</file>