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E7F3-2653-4E02-8980-EC9F69E16717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B82D-6700-48A7-835A-622828915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97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E7F3-2653-4E02-8980-EC9F69E16717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B82D-6700-48A7-835A-622828915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31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E7F3-2653-4E02-8980-EC9F69E16717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B82D-6700-48A7-835A-622828915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87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E7F3-2653-4E02-8980-EC9F69E16717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B82D-6700-48A7-835A-622828915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9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E7F3-2653-4E02-8980-EC9F69E16717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B82D-6700-48A7-835A-622828915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29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E7F3-2653-4E02-8980-EC9F69E16717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B82D-6700-48A7-835A-622828915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4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E7F3-2653-4E02-8980-EC9F69E16717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B82D-6700-48A7-835A-622828915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0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E7F3-2653-4E02-8980-EC9F69E16717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B82D-6700-48A7-835A-622828915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06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E7F3-2653-4E02-8980-EC9F69E16717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B82D-6700-48A7-835A-622828915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71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E7F3-2653-4E02-8980-EC9F69E16717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B82D-6700-48A7-835A-622828915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8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E7F3-2653-4E02-8980-EC9F69E16717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B82D-6700-48A7-835A-622828915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35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1E7F3-2653-4E02-8980-EC9F69E16717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DB82D-6700-48A7-835A-622828915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82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aonengke.wjx.cn/jq/49359930.asp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-895124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文化素质核心课学生调查问卷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6994"/>
            <a:ext cx="9144000" cy="1655762"/>
          </a:xfrm>
        </p:spPr>
        <p:txBody>
          <a:bodyPr/>
          <a:lstStyle/>
          <a:p>
            <a:r>
              <a:rPr lang="en-US" altLang="zh-CN" dirty="0" smtClean="0">
                <a:hlinkClick r:id="rId2"/>
              </a:rPr>
              <a:t>https://gaonengke.wjx.cn/jq/49359930.aspx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1" name="图片 10" descr="C:\Users\lenovo\Desktop\0203f35af7ef477031322644575428c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5" t="11385" r="11084" b="11447"/>
          <a:stretch/>
        </p:blipFill>
        <p:spPr bwMode="auto">
          <a:xfrm>
            <a:off x="4167187" y="2414587"/>
            <a:ext cx="4105275" cy="40671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88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文化素质核心课学生调查问卷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文化素质核心课学生调查问卷</dc:title>
  <dc:creator>lenovo</dc:creator>
  <cp:lastModifiedBy>licp</cp:lastModifiedBy>
  <cp:revision>2</cp:revision>
  <dcterms:created xsi:type="dcterms:W3CDTF">2019-11-29T01:53:28Z</dcterms:created>
  <dcterms:modified xsi:type="dcterms:W3CDTF">2019-12-16T06:19:38Z</dcterms:modified>
</cp:coreProperties>
</file>