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0" r:id="rId3"/>
    <p:sldId id="336" r:id="rId4"/>
    <p:sldId id="328" r:id="rId5"/>
    <p:sldId id="331" r:id="rId6"/>
    <p:sldId id="329" r:id="rId7"/>
    <p:sldId id="330" r:id="rId8"/>
    <p:sldId id="333" r:id="rId9"/>
    <p:sldId id="332" r:id="rId10"/>
    <p:sldId id="334" r:id="rId11"/>
    <p:sldId id="285" r:id="rId12"/>
    <p:sldId id="265" r:id="rId13"/>
    <p:sldId id="325" r:id="rId14"/>
    <p:sldId id="335" r:id="rId15"/>
    <p:sldId id="323" r:id="rId16"/>
    <p:sldId id="326" r:id="rId17"/>
    <p:sldId id="337" r:id="rId18"/>
    <p:sldId id="339" r:id="rId19"/>
    <p:sldId id="338" r:id="rId20"/>
    <p:sldId id="268" r:id="rId21"/>
    <p:sldId id="269" r:id="rId22"/>
    <p:sldId id="271" r:id="rId23"/>
    <p:sldId id="277" r:id="rId24"/>
    <p:sldId id="270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8098D-415A-438A-8CD8-84E4936A85F0}" v="21" dt="2019-09-24T16:16:28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7" autoAdjust="0"/>
    <p:restoredTop sz="94228" autoAdjust="0"/>
  </p:normalViewPr>
  <p:slideViewPr>
    <p:cSldViewPr snapToGrid="0" snapToObjects="1">
      <p:cViewPr varScale="1">
        <p:scale>
          <a:sx n="64" d="100"/>
          <a:sy n="64" d="100"/>
        </p:scale>
        <p:origin x="8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son" userId="3de50c05e26c1012" providerId="LiveId" clId="{B1C8098D-415A-438A-8CD8-84E4936A85F0}"/>
    <pc:docChg chg="custSel delSld modSld">
      <pc:chgData name="John Eson" userId="3de50c05e26c1012" providerId="LiveId" clId="{B1C8098D-415A-438A-8CD8-84E4936A85F0}" dt="2019-09-24T16:16:28.606" v="20" actId="20577"/>
      <pc:docMkLst>
        <pc:docMk/>
      </pc:docMkLst>
      <pc:sldChg chg="del">
        <pc:chgData name="John Eson" userId="3de50c05e26c1012" providerId="LiveId" clId="{B1C8098D-415A-438A-8CD8-84E4936A85F0}" dt="2019-09-24T16:12:48.961" v="0" actId="2696"/>
        <pc:sldMkLst>
          <pc:docMk/>
          <pc:sldMk cId="2621516744" sldId="302"/>
        </pc:sldMkLst>
      </pc:sldChg>
      <pc:sldChg chg="modSp">
        <pc:chgData name="John Eson" userId="3de50c05e26c1012" providerId="LiveId" clId="{B1C8098D-415A-438A-8CD8-84E4936A85F0}" dt="2019-09-24T16:16:28.606" v="20" actId="20577"/>
        <pc:sldMkLst>
          <pc:docMk/>
          <pc:sldMk cId="3240842066" sldId="320"/>
        </pc:sldMkLst>
        <pc:spChg chg="mod">
          <ac:chgData name="John Eson" userId="3de50c05e26c1012" providerId="LiveId" clId="{B1C8098D-415A-438A-8CD8-84E4936A85F0}" dt="2019-09-24T16:16:28.606" v="20" actId="20577"/>
          <ac:spMkLst>
            <pc:docMk/>
            <pc:sldMk cId="3240842066" sldId="320"/>
            <ac:spMk id="3" creationId="{00000000-0000-0000-0000-000000000000}"/>
          </ac:spMkLst>
        </pc:spChg>
      </pc:sldChg>
    </pc:docChg>
  </pc:docChgLst>
  <pc:docChgLst>
    <pc:chgData name="John Eson" userId="3de50c05e26c1012" providerId="LiveId" clId="{55E6F3C8-B9B4-49B4-B1BD-C099E7E2FB7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018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73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74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16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71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8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05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77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88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26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86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Video Stream Programming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Computer Networks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Project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UDP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Jitter</a:t>
            </a:r>
          </a:p>
          <a:p>
            <a:pPr lvl="1"/>
            <a:r>
              <a:rPr lang="en-US" altLang="zh-CN" dirty="0"/>
              <a:t>Fixed playout delay</a:t>
            </a:r>
          </a:p>
          <a:p>
            <a:pPr lvl="1"/>
            <a:r>
              <a:rPr lang="en-US" altLang="zh-CN" dirty="0"/>
              <a:t>Adaptive playout delay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1D7F4-8F91-4D20-8179-75B7766FA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52" y="3348707"/>
            <a:ext cx="4584496" cy="29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To be familiar with video streaming services and its underlying RTP/RTCP/RTSP protocols.</a:t>
            </a:r>
          </a:p>
          <a:p>
            <a:pPr lvl="1"/>
            <a:r>
              <a:rPr lang="en-US" altLang="zh-CN" dirty="0"/>
              <a:t>Learn to implement video player on PC.</a:t>
            </a:r>
          </a:p>
          <a:p>
            <a:pPr lvl="1"/>
            <a:r>
              <a:rPr kumimoji="1" lang="en-US" altLang="zh-CN" dirty="0"/>
              <a:t>Learn to transmit streamed video between PCs.</a:t>
            </a:r>
            <a:endParaRPr lang="en-US" altLang="zh-CN" dirty="0"/>
          </a:p>
          <a:p>
            <a:pPr lvl="1"/>
            <a:r>
              <a:rPr lang="en-US" altLang="zh-CN" dirty="0"/>
              <a:t>Awaken your programming skills.</a:t>
            </a:r>
          </a:p>
        </p:txBody>
      </p:sp>
    </p:spTree>
    <p:extLst>
      <p:ext uri="{BB962C8B-B14F-4D97-AF65-F5344CB8AC3E}">
        <p14:creationId xmlns:p14="http://schemas.microsoft.com/office/powerpoint/2010/main" val="153848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Task1: Pictures Streaming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the sample code</a:t>
            </a:r>
          </a:p>
          <a:p>
            <a:pPr lvl="1"/>
            <a:r>
              <a:rPr lang="en-US" altLang="zh-CN" dirty="0"/>
              <a:t>The sample code provides you with partially implemented RTSP and RTP protocol;</a:t>
            </a:r>
          </a:p>
          <a:p>
            <a:r>
              <a:rPr kumimoji="1" lang="en-US" altLang="zh-CN" dirty="0"/>
              <a:t>Modify the sample code</a:t>
            </a:r>
          </a:p>
          <a:p>
            <a:pPr lvl="1"/>
            <a:r>
              <a:rPr lang="en-US" altLang="zh-CN" dirty="0"/>
              <a:t>You will need to finish implementing RTSP and RTP in the client and server.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Your implementation should continuously transmit and display images from server to client.</a:t>
            </a:r>
          </a:p>
        </p:txBody>
      </p:sp>
    </p:spTree>
    <p:extLst>
      <p:ext uri="{BB962C8B-B14F-4D97-AF65-F5344CB8AC3E}">
        <p14:creationId xmlns:p14="http://schemas.microsoft.com/office/powerpoint/2010/main" val="257079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Task2: Video Streaming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Choose your favorite language;</a:t>
            </a:r>
          </a:p>
          <a:p>
            <a:r>
              <a:rPr kumimoji="1" lang="en-US" altLang="zh-CN" dirty="0"/>
              <a:t>Must program with socket just like Project1;</a:t>
            </a:r>
          </a:p>
          <a:p>
            <a:r>
              <a:rPr kumimoji="1" lang="en-US" altLang="zh-CN" dirty="0"/>
              <a:t>MUST not use any libraries containing code specified designed to implement video streaming functionality;</a:t>
            </a:r>
          </a:p>
          <a:p>
            <a:r>
              <a:rPr kumimoji="1" lang="en-US" altLang="zh-CN" dirty="0"/>
              <a:t>Create RTP server and client from scratch that meets the </a:t>
            </a:r>
            <a:r>
              <a:rPr kumimoji="1" lang="en-US" altLang="zh-CN" u="sng" dirty="0"/>
              <a:t>compulsory</a:t>
            </a:r>
            <a:r>
              <a:rPr kumimoji="1" lang="en-US" altLang="zh-CN" dirty="0"/>
              <a:t> demands:</a:t>
            </a:r>
          </a:p>
          <a:p>
            <a:pPr lvl="1"/>
            <a:r>
              <a:rPr lang="en-US" altLang="zh-CN" dirty="0"/>
              <a:t>Support SETUP/PLAY/PAUSE/TEARDOWN command in RTSP protocol and support RTP encapsulation.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9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Task2: Video Streaming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Support repositioning of play point.</a:t>
            </a:r>
          </a:p>
          <a:p>
            <a:pPr lvl="1"/>
            <a:r>
              <a:rPr lang="en-US" altLang="zh-CN" dirty="0"/>
              <a:t>Support change of play speed.</a:t>
            </a:r>
          </a:p>
          <a:p>
            <a:pPr lvl="1"/>
            <a:r>
              <a:rPr lang="en-US" altLang="zh-CN" dirty="0"/>
              <a:t>Support at least .mp4 file format (the more the b-</a:t>
            </a:r>
            <a:r>
              <a:rPr lang="en-US" altLang="zh-CN" dirty="0" err="1"/>
              <a:t>etter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Support streams from multiple clients on a single server.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24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Task2: Video Streaming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Adding some features will bring you higher grades, the optional features are as follows but not limited to:</a:t>
            </a:r>
          </a:p>
          <a:p>
            <a:pPr lvl="1"/>
            <a:r>
              <a:rPr lang="en-US" altLang="zh-CN" dirty="0"/>
              <a:t>Delay or advance audio track.</a:t>
            </a:r>
          </a:p>
          <a:p>
            <a:pPr lvl="1"/>
            <a:r>
              <a:rPr lang="en-US" altLang="zh-CN" dirty="0"/>
              <a:t>Support subtitle demonstration and adjustment.</a:t>
            </a:r>
          </a:p>
          <a:p>
            <a:pPr lvl="1"/>
            <a:r>
              <a:rPr lang="en-US" altLang="zh-CN" dirty="0"/>
              <a:t>Interactive subtitles;</a:t>
            </a:r>
          </a:p>
          <a:p>
            <a:pPr lvl="1"/>
            <a:r>
              <a:rPr lang="en-US" altLang="zh-CN" dirty="0"/>
              <a:t>Resume transmission after client reconnected.</a:t>
            </a:r>
          </a:p>
          <a:p>
            <a:pPr lvl="1"/>
            <a:r>
              <a:rPr lang="en-US" altLang="zh-CN" dirty="0"/>
              <a:t>Informative play list.</a:t>
            </a:r>
          </a:p>
          <a:p>
            <a:pPr lvl="1"/>
            <a:r>
              <a:rPr lang="en-US" altLang="zh-CN" dirty="0"/>
              <a:t>Search video by keyword or category on server.</a:t>
            </a:r>
          </a:p>
        </p:txBody>
      </p:sp>
    </p:spTree>
    <p:extLst>
      <p:ext uri="{BB962C8B-B14F-4D97-AF65-F5344CB8AC3E}">
        <p14:creationId xmlns:p14="http://schemas.microsoft.com/office/powerpoint/2010/main" val="271753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Task2: Video Streaming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Optional features:</a:t>
            </a:r>
          </a:p>
          <a:p>
            <a:pPr lvl="1"/>
            <a:r>
              <a:rPr lang="en-US" altLang="zh-CN" dirty="0"/>
              <a:t>Video quality specification.</a:t>
            </a:r>
          </a:p>
          <a:p>
            <a:pPr lvl="1"/>
            <a:r>
              <a:rPr lang="en-US" altLang="zh-CN" dirty="0"/>
              <a:t>Switch to full screen.</a:t>
            </a:r>
          </a:p>
          <a:p>
            <a:pPr lvl="1"/>
            <a:r>
              <a:rPr lang="en-US" altLang="zh-CN" dirty="0"/>
              <a:t>Reliable transmission over UDP (use GBN/SR mechanisms).</a:t>
            </a:r>
          </a:p>
          <a:p>
            <a:pPr lvl="1"/>
            <a:r>
              <a:rPr lang="en-US" altLang="zh-CN" dirty="0"/>
              <a:t>Dynamic video encoding (H.264/MJPEG/...) under different network conditions.</a:t>
            </a:r>
          </a:p>
          <a:p>
            <a:pPr lvl="1"/>
            <a:r>
              <a:rPr lang="en-US" altLang="zh-CN" dirty="0"/>
              <a:t>Buffer mechanism for better users' experience.</a:t>
            </a:r>
          </a:p>
          <a:p>
            <a:pPr lvl="1"/>
            <a:r>
              <a:rPr lang="en-US" altLang="zh-CN" dirty="0"/>
              <a:t>Other features that are worth noticing.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94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E0C5D5-D390-4FBE-B572-66626A97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23" y="1915696"/>
            <a:ext cx="7109619" cy="40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129424-EA51-42B1-832F-327F7632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02" y="1791254"/>
            <a:ext cx="6104196" cy="43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C4703-6F2B-4884-9432-E2A4D797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1417638"/>
            <a:ext cx="7662133" cy="4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 vs.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92" y="1465485"/>
            <a:ext cx="8027582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FTP</a:t>
            </a:r>
          </a:p>
          <a:p>
            <a:pPr lvl="1"/>
            <a:r>
              <a:rPr lang="en-US" altLang="zh-CN" dirty="0"/>
              <a:t>Obtain the entire file for the content before watching or listening to it;</a:t>
            </a:r>
          </a:p>
          <a:p>
            <a:r>
              <a:rPr lang="en-US" altLang="zh-CN" dirty="0"/>
              <a:t>Streaming</a:t>
            </a:r>
          </a:p>
          <a:p>
            <a:pPr lvl="1"/>
            <a:r>
              <a:rPr lang="en-US" altLang="zh-CN" dirty="0"/>
              <a:t>Constantly receive and present multimedia file;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D2267-4768-49DB-9F0F-7AAAE837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18" y="3921103"/>
            <a:ext cx="3508744" cy="255311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24F4F0-1C2A-44BD-A1B3-287B02C1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6" y="4350837"/>
            <a:ext cx="3806458" cy="191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25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</a:p>
          <a:p>
            <a:pPr lvl="1"/>
            <a:r>
              <a:rPr kumimoji="1" lang="en-US" altLang="zh-CN" dirty="0"/>
              <a:t>Task1 (20%)</a:t>
            </a:r>
          </a:p>
          <a:p>
            <a:pPr lvl="1"/>
            <a:r>
              <a:rPr kumimoji="1" lang="en-US" altLang="zh-CN" dirty="0"/>
              <a:t>Task2 (basic 40%+optional 20%)</a:t>
            </a:r>
          </a:p>
          <a:p>
            <a:pPr lvl="2"/>
            <a:r>
              <a:rPr kumimoji="1" lang="en-US" altLang="zh-CN" dirty="0"/>
              <a:t>RTP Server (20%+10%)</a:t>
            </a:r>
          </a:p>
          <a:p>
            <a:pPr lvl="2"/>
            <a:r>
              <a:rPr kumimoji="1" lang="en-US" altLang="zh-CN" dirty="0"/>
              <a:t>RTP Client (20%+10%)</a:t>
            </a:r>
          </a:p>
          <a:p>
            <a:pPr lvl="1"/>
            <a:r>
              <a:rPr kumimoji="1" lang="en-US" altLang="zh-CN" dirty="0"/>
              <a:t>Project Report (20%)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Submission</a:t>
            </a:r>
          </a:p>
          <a:p>
            <a:pPr lvl="1"/>
            <a:r>
              <a:rPr kumimoji="1" lang="en-US" altLang="zh-CN" dirty="0"/>
              <a:t>Source code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it;</a:t>
            </a:r>
          </a:p>
          <a:p>
            <a:pPr lvl="1"/>
            <a:r>
              <a:rPr kumimoji="1" lang="en-US" altLang="zh-CN" dirty="0"/>
              <a:t>Report: 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FIVE</a:t>
            </a:r>
            <a:r>
              <a:rPr kumimoji="1" lang="en-US" altLang="zh-CN" dirty="0"/>
              <a:t> pages. </a:t>
            </a:r>
          </a:p>
          <a:p>
            <a:pPr lvl="1"/>
            <a:r>
              <a:rPr kumimoji="1" lang="en-US" altLang="zh-CN" dirty="0"/>
              <a:t>Files are to be organized as follows:</a:t>
            </a:r>
          </a:p>
          <a:p>
            <a:pPr lvl="1"/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1F15D7-D38D-41F7-880C-CF1D325F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16" y="3746335"/>
            <a:ext cx="4350545" cy="28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Important Date</a:t>
            </a:r>
          </a:p>
          <a:p>
            <a:pPr lvl="1"/>
            <a:r>
              <a:rPr kumimoji="1" lang="en-US" altLang="zh-CN" dirty="0"/>
              <a:t>Start up: today (2019.11.20.)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Due date: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3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2019.12.11.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7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Cheating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Repetition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20%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0 score in the project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Late submission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*50% for one day delay;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*0 for two days or latter;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Get to work early.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11500" dirty="0"/>
              <a:t>Q&amp;A</a:t>
            </a:r>
            <a:endParaRPr kumimoji="1"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93" y="1465485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HTTP streaming (TCP)</a:t>
            </a:r>
          </a:p>
          <a:p>
            <a:pPr lvl="1"/>
            <a:r>
              <a:rPr lang="en-US" altLang="zh-CN" dirty="0"/>
              <a:t>RTMP – Adobe</a:t>
            </a:r>
          </a:p>
          <a:p>
            <a:pPr lvl="1"/>
            <a:r>
              <a:rPr lang="en-US" altLang="zh-CN" dirty="0"/>
              <a:t>MMS – Microsoft</a:t>
            </a:r>
          </a:p>
          <a:p>
            <a:pPr lvl="1"/>
            <a:r>
              <a:rPr lang="en-US" altLang="zh-CN" dirty="0"/>
              <a:t>HLS – Apple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UDP streaming</a:t>
            </a:r>
          </a:p>
          <a:p>
            <a:pPr lvl="1"/>
            <a:r>
              <a:rPr lang="en-US" altLang="zh-CN" dirty="0"/>
              <a:t>RTP/RTC/RTSP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1026" name="Picture 2" descr="Seventy percent of American households subscribe to a video streaming service, a new study finds.">
            <a:extLst>
              <a:ext uri="{FF2B5EF4-FFF2-40B4-BE49-F238E27FC236}">
                <a16:creationId xmlns:a16="http://schemas.microsoft.com/office/drawing/2014/main" id="{B5A8E80B-2F94-4947-9496-70209B647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28" y="1641290"/>
            <a:ext cx="3318337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people on video conferance">
            <a:extLst>
              <a:ext uri="{FF2B5EF4-FFF2-40B4-BE49-F238E27FC236}">
                <a16:creationId xmlns:a16="http://schemas.microsoft.com/office/drawing/2014/main" id="{ADB8237E-4D66-45BE-AA7B-1F9E160A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28" y="4124780"/>
            <a:ext cx="3318337" cy="22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kype">
            <a:extLst>
              <a:ext uri="{FF2B5EF4-FFF2-40B4-BE49-F238E27FC236}">
                <a16:creationId xmlns:a16="http://schemas.microsoft.com/office/drawing/2014/main" id="{DEF9835E-7833-4F92-AD2F-2B188A1C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51" y="4348064"/>
            <a:ext cx="534480" cy="53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1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RTP/RTCP/RTSP Family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RTP: over transport layer, used for media data transmission;</a:t>
            </a:r>
          </a:p>
          <a:p>
            <a:r>
              <a:rPr lang="en-US" altLang="zh-CN" sz="2400" dirty="0"/>
              <a:t>RTCP: collocate with RTP, used for transmission state monitoring</a:t>
            </a:r>
          </a:p>
          <a:p>
            <a:r>
              <a:rPr lang="en-US" altLang="zh-CN" sz="2400" dirty="0"/>
              <a:t>RTSP: over RTP/RTCP, used for setup and control of the delivery of data with RTP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3BDDAA-EF1E-478E-8D92-965E5C03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58" y="4178470"/>
            <a:ext cx="3711967" cy="24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RTP header</a:t>
            </a:r>
          </a:p>
          <a:p>
            <a:pPr lvl="1"/>
            <a:r>
              <a:rPr lang="en-US" altLang="zh-CN" dirty="0"/>
              <a:t>Payload type: audio/video format indicator;</a:t>
            </a:r>
          </a:p>
          <a:p>
            <a:pPr lvl="1"/>
            <a:r>
              <a:rPr lang="en-US" altLang="zh-CN" dirty="0"/>
              <a:t>Sequence number: packet sequence;</a:t>
            </a:r>
          </a:p>
          <a:p>
            <a:pPr lvl="1"/>
            <a:r>
              <a:rPr lang="en-US" altLang="zh-CN" dirty="0"/>
              <a:t>Timestamp: sampling instance of the first byte in RTP packet;</a:t>
            </a:r>
          </a:p>
          <a:p>
            <a:pPr lvl="1"/>
            <a:r>
              <a:rPr lang="en-US" altLang="zh-CN" dirty="0"/>
              <a:t>SSRC: source of the RTP stream, distinct for each RTP stream;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1007E7-C531-4976-8BA5-DF817C60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7" y="4933950"/>
            <a:ext cx="80676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8569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RTCP header</a:t>
            </a:r>
          </a:p>
          <a:p>
            <a:pPr lvl="1"/>
            <a:r>
              <a:rPr lang="en-US" altLang="zh-CN" dirty="0"/>
              <a:t>PT: packet type.</a:t>
            </a:r>
          </a:p>
          <a:p>
            <a:pPr lvl="1"/>
            <a:r>
              <a:rPr lang="en-US" altLang="zh-CN" dirty="0"/>
              <a:t>RSSRC: Reporter’s stream identity;</a:t>
            </a:r>
          </a:p>
          <a:p>
            <a:pPr lvl="1"/>
            <a:r>
              <a:rPr lang="en-US" altLang="zh-CN" dirty="0"/>
              <a:t>NTP timestamp: sampling instance of the first byte in this packet</a:t>
            </a:r>
          </a:p>
          <a:p>
            <a:pPr lvl="1"/>
            <a:r>
              <a:rPr lang="en-US" altLang="zh-CN" dirty="0"/>
              <a:t>Packet count: number of packets sent;</a:t>
            </a:r>
          </a:p>
          <a:p>
            <a:pPr lvl="1"/>
            <a:r>
              <a:rPr lang="en-US" altLang="zh-CN" dirty="0"/>
              <a:t>Octet count: number of bytes sent;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AC0086-ADFA-4710-8E0C-E463DBDA34A0}"/>
              </a:ext>
            </a:extLst>
          </p:cNvPr>
          <p:cNvGrpSpPr/>
          <p:nvPr/>
        </p:nvGrpSpPr>
        <p:grpSpPr>
          <a:xfrm>
            <a:off x="5400621" y="4835104"/>
            <a:ext cx="3169989" cy="1306311"/>
            <a:chOff x="5527828" y="4576342"/>
            <a:chExt cx="3169989" cy="13063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5CBF892-5522-4BC4-BFD9-683A3107B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7828" y="4765151"/>
              <a:ext cx="3158972" cy="11175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CACC70A-9932-4343-8897-AF797AC3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845" y="4576342"/>
              <a:ext cx="3158972" cy="202579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DFDAA44-16BE-411C-9655-9CDD95622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10" y="4572000"/>
            <a:ext cx="4078728" cy="21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RTSP workflow</a:t>
            </a:r>
          </a:p>
          <a:p>
            <a:pPr lvl="1"/>
            <a:r>
              <a:rPr lang="en-US" altLang="zh-CN" dirty="0"/>
              <a:t>Setup TCP connection</a:t>
            </a:r>
          </a:p>
          <a:p>
            <a:pPr lvl="1"/>
            <a:r>
              <a:rPr lang="en-US" altLang="zh-CN" dirty="0"/>
              <a:t>OPTION: query supported commands</a:t>
            </a:r>
          </a:p>
          <a:p>
            <a:pPr lvl="1"/>
            <a:r>
              <a:rPr lang="en-US" altLang="zh-CN" dirty="0"/>
              <a:t>DESCRIBE: acquire media description</a:t>
            </a:r>
          </a:p>
          <a:p>
            <a:pPr lvl="1"/>
            <a:r>
              <a:rPr lang="en-US" altLang="zh-CN" dirty="0"/>
              <a:t>SETUP: setup RTP connection</a:t>
            </a:r>
          </a:p>
          <a:p>
            <a:pPr lvl="1"/>
            <a:r>
              <a:rPr lang="en-US" altLang="zh-CN" dirty="0"/>
              <a:t>PLAY: request for data transmission</a:t>
            </a:r>
          </a:p>
          <a:p>
            <a:pPr lvl="1"/>
            <a:r>
              <a:rPr lang="en-US" altLang="zh-CN" dirty="0"/>
              <a:t>PAUSE: pause streaming</a:t>
            </a:r>
          </a:p>
          <a:p>
            <a:pPr lvl="1"/>
            <a:r>
              <a:rPr lang="en-US" altLang="zh-CN" dirty="0"/>
              <a:t>TEARDOWN: close session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6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RTP/RTCP/RTSP </a:t>
            </a:r>
            <a:br>
              <a:rPr lang="en-US" altLang="zh-CN" dirty="0"/>
            </a:br>
            <a:r>
              <a:rPr lang="en-US" altLang="zh-CN" dirty="0"/>
              <a:t>Action Example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E0E410-7D6A-4092-B262-EE39998A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13" y="1627121"/>
            <a:ext cx="5595974" cy="50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UDP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Packet loss</a:t>
            </a:r>
          </a:p>
          <a:p>
            <a:pPr lvl="1"/>
            <a:r>
              <a:rPr lang="en-US" altLang="zh-CN" dirty="0"/>
              <a:t>Forward Error Correction (FEC)</a:t>
            </a:r>
          </a:p>
          <a:p>
            <a:pPr lvl="1"/>
            <a:r>
              <a:rPr lang="en-US" altLang="zh-CN" dirty="0"/>
              <a:t>Interleaving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F2B17-9102-4AB7-9072-CF2FF58B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1" y="3635564"/>
            <a:ext cx="4261599" cy="2508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D17304-E76D-4A28-B69D-E671901E2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02" y="3635565"/>
            <a:ext cx="3935326" cy="25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714</Words>
  <Application>Microsoft Office PowerPoint</Application>
  <PresentationFormat>全屏显示(4:3)</PresentationFormat>
  <Paragraphs>134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Comic Sans MS</vt:lpstr>
      <vt:lpstr>Office 主题</vt:lpstr>
      <vt:lpstr>Video Stream Programming</vt:lpstr>
      <vt:lpstr>FTP vs. Streaming</vt:lpstr>
      <vt:lpstr>Video Streaming</vt:lpstr>
      <vt:lpstr>RTP/RTCP/RTSP Family</vt:lpstr>
      <vt:lpstr>RTP</vt:lpstr>
      <vt:lpstr>RTCP</vt:lpstr>
      <vt:lpstr>RTSP</vt:lpstr>
      <vt:lpstr>RTP/RTCP/RTSP  Action Example</vt:lpstr>
      <vt:lpstr>Problems with UDP Streaming</vt:lpstr>
      <vt:lpstr>Problems with UDP Streaming</vt:lpstr>
      <vt:lpstr>Project Description</vt:lpstr>
      <vt:lpstr>Task1: Pictures Streaming</vt:lpstr>
      <vt:lpstr>Task2: Video Streaming</vt:lpstr>
      <vt:lpstr>Task2: Video Streaming</vt:lpstr>
      <vt:lpstr>Task2: Video Streaming</vt:lpstr>
      <vt:lpstr>Task2: Video Streaming</vt:lpstr>
      <vt:lpstr>Examples</vt:lpstr>
      <vt:lpstr>Examples</vt:lpstr>
      <vt:lpstr>Examples</vt:lpstr>
      <vt:lpstr>Some Important Issues</vt:lpstr>
      <vt:lpstr>Some Important Issues</vt:lpstr>
      <vt:lpstr>Some Important Issues</vt:lpstr>
      <vt:lpstr>Some Important Issues</vt:lpstr>
      <vt:lpstr>Q&amp;A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kun qian</dc:creator>
  <cp:lastModifiedBy>EsonJohn-BUPT</cp:lastModifiedBy>
  <cp:revision>719</cp:revision>
  <dcterms:created xsi:type="dcterms:W3CDTF">2014-10-11T08:22:20Z</dcterms:created>
  <dcterms:modified xsi:type="dcterms:W3CDTF">2019-11-20T03:07:15Z</dcterms:modified>
</cp:coreProperties>
</file>