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9B720-38E4-40F1-A33D-964FB7B68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微信抢票项目报告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27AC2-5409-4428-929A-E80605664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A23</a:t>
            </a:r>
            <a:r>
              <a:rPr lang="zh-CN" altLang="en-US" sz="3200" dirty="0"/>
              <a:t>组 </a:t>
            </a:r>
            <a:r>
              <a:rPr lang="en-US" altLang="zh-CN" sz="3200" dirty="0"/>
              <a:t>2019.12.19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042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3EE42-6842-4045-8CCE-2E322D2D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C2208-32AC-447A-9D91-31C7DD8EC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endParaRPr lang="en-US" altLang="zh-CN" dirty="0"/>
          </a:p>
          <a:p>
            <a:r>
              <a:rPr lang="zh-CN" altLang="en-US" dirty="0"/>
              <a:t>项目架构</a:t>
            </a:r>
            <a:endParaRPr lang="en-US" altLang="zh-CN" dirty="0"/>
          </a:p>
          <a:p>
            <a:r>
              <a:rPr lang="zh-CN" altLang="en-US" dirty="0"/>
              <a:t>迭代进程</a:t>
            </a:r>
            <a:endParaRPr lang="en-US" altLang="zh-CN" dirty="0"/>
          </a:p>
          <a:p>
            <a:r>
              <a:rPr lang="zh-CN" altLang="en-US" dirty="0"/>
              <a:t>功能演示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73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84093" y="541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在校师生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429912" y="541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运营人员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57003" y="541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软件系统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53261" y="128694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查看活动列表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79452" y="1954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选择活动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79452" y="26236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选择座位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79452" y="32912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确认订票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79452" y="5690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付款领票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8199080" y="12830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发布活动信息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126171" y="12861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更新活动列表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354682" y="32974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保存票据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833449" y="4691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取消订票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429912" y="5690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查询后台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54682" y="39589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查询票据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25453" y="46956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出示票据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354682" y="5690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确认票据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2279452" y="39589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查询票据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5354682" y="4691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取消订票</a:t>
            </a:r>
          </a:p>
        </p:txBody>
      </p:sp>
      <p:cxnSp>
        <p:nvCxnSpPr>
          <p:cNvPr id="126" name="直接箭头连接符 125"/>
          <p:cNvCxnSpPr>
            <a:stCxn id="12" idx="1"/>
            <a:endCxn id="22" idx="3"/>
          </p:cNvCxnSpPr>
          <p:nvPr/>
        </p:nvCxnSpPr>
        <p:spPr>
          <a:xfrm flipH="1">
            <a:off x="6695831" y="1467683"/>
            <a:ext cx="1503249" cy="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22" idx="1"/>
            <a:endCxn id="7" idx="3"/>
          </p:cNvCxnSpPr>
          <p:nvPr/>
        </p:nvCxnSpPr>
        <p:spPr>
          <a:xfrm flipH="1">
            <a:off x="3622921" y="1470817"/>
            <a:ext cx="1503250" cy="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7" idx="2"/>
            <a:endCxn id="8" idx="0"/>
          </p:cNvCxnSpPr>
          <p:nvPr/>
        </p:nvCxnSpPr>
        <p:spPr>
          <a:xfrm flipH="1">
            <a:off x="2833450" y="1656273"/>
            <a:ext cx="4641" cy="29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8" idx="2"/>
            <a:endCxn id="9" idx="0"/>
          </p:cNvCxnSpPr>
          <p:nvPr/>
        </p:nvCxnSpPr>
        <p:spPr>
          <a:xfrm>
            <a:off x="2833450" y="2323933"/>
            <a:ext cx="0" cy="29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9" idx="2"/>
            <a:endCxn id="10" idx="0"/>
          </p:cNvCxnSpPr>
          <p:nvPr/>
        </p:nvCxnSpPr>
        <p:spPr>
          <a:xfrm>
            <a:off x="2833450" y="2992968"/>
            <a:ext cx="0" cy="29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0" idx="3"/>
            <a:endCxn id="31" idx="1"/>
          </p:cNvCxnSpPr>
          <p:nvPr/>
        </p:nvCxnSpPr>
        <p:spPr>
          <a:xfrm>
            <a:off x="3387448" y="3475963"/>
            <a:ext cx="1967234" cy="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0" idx="2"/>
            <a:endCxn id="57" idx="0"/>
          </p:cNvCxnSpPr>
          <p:nvPr/>
        </p:nvCxnSpPr>
        <p:spPr>
          <a:xfrm>
            <a:off x="2833450" y="3660629"/>
            <a:ext cx="0" cy="29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57" idx="3"/>
            <a:endCxn id="3" idx="1"/>
          </p:cNvCxnSpPr>
          <p:nvPr/>
        </p:nvCxnSpPr>
        <p:spPr>
          <a:xfrm>
            <a:off x="3387448" y="4143623"/>
            <a:ext cx="1967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stCxn id="37" idx="1"/>
            <a:endCxn id="30" idx="3"/>
          </p:cNvCxnSpPr>
          <p:nvPr/>
        </p:nvCxnSpPr>
        <p:spPr>
          <a:xfrm flipH="1">
            <a:off x="6462678" y="5874942"/>
            <a:ext cx="1967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30" idx="1"/>
            <a:endCxn id="11" idx="3"/>
          </p:cNvCxnSpPr>
          <p:nvPr/>
        </p:nvCxnSpPr>
        <p:spPr>
          <a:xfrm flipH="1">
            <a:off x="3387448" y="5874942"/>
            <a:ext cx="1967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/>
          <p:cNvCxnSpPr>
            <a:stCxn id="57" idx="2"/>
            <a:endCxn id="13" idx="0"/>
          </p:cNvCxnSpPr>
          <p:nvPr/>
        </p:nvCxnSpPr>
        <p:spPr>
          <a:xfrm rot="5400000">
            <a:off x="2372784" y="4234957"/>
            <a:ext cx="367334" cy="5539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肘形连接符 209"/>
          <p:cNvCxnSpPr>
            <a:stCxn id="57" idx="2"/>
            <a:endCxn id="34" idx="0"/>
          </p:cNvCxnSpPr>
          <p:nvPr/>
        </p:nvCxnSpPr>
        <p:spPr>
          <a:xfrm rot="16200000" flipH="1">
            <a:off x="2928933" y="4232805"/>
            <a:ext cx="363031" cy="553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肘形连接符 211"/>
          <p:cNvCxnSpPr>
            <a:stCxn id="13" idx="2"/>
            <a:endCxn id="37" idx="0"/>
          </p:cNvCxnSpPr>
          <p:nvPr/>
        </p:nvCxnSpPr>
        <p:spPr>
          <a:xfrm rot="16200000" flipH="1">
            <a:off x="5319020" y="2025385"/>
            <a:ext cx="625321" cy="67044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34" idx="3"/>
            <a:endCxn id="90" idx="1"/>
          </p:cNvCxnSpPr>
          <p:nvPr/>
        </p:nvCxnSpPr>
        <p:spPr>
          <a:xfrm>
            <a:off x="3941445" y="4875986"/>
            <a:ext cx="1413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9E28EAD-0335-466B-8000-75F78A29E5C3}"/>
              </a:ext>
            </a:extLst>
          </p:cNvPr>
          <p:cNvSpPr txBox="1"/>
          <p:nvPr/>
        </p:nvSpPr>
        <p:spPr>
          <a:xfrm>
            <a:off x="355107" y="275208"/>
            <a:ext cx="16981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327911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系统总体架构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59923" y="301746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订票小程序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4148" y="411746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后台管理网站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63381" y="182574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客户端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60696" y="180493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业务逻辑层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90849" y="321752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订票服务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234369" y="281566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活动查询服务</a:t>
            </a:r>
            <a:endParaRPr lang="en-US" altLang="zh-CN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226835" y="411585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后台管理服务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082" y="4888617"/>
            <a:ext cx="1517054" cy="5315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098606" y="1837394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数据存储</a:t>
            </a:r>
            <a:endParaRPr lang="en-US" altLang="zh-CN" sz="24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8771887" y="356391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票据数</a:t>
            </a:r>
            <a:r>
              <a:rPr lang="zh-CN" altLang="en-US" sz="2000" dirty="0"/>
              <a:t>据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771887" y="316380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用户数据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771887" y="45844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缓存数据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626" y="4458722"/>
            <a:ext cx="771844" cy="65155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840" y="3256451"/>
            <a:ext cx="583417" cy="601568"/>
          </a:xfrm>
          <a:prstGeom prst="rect">
            <a:avLst/>
          </a:prstGeom>
        </p:spPr>
      </p:pic>
      <p:cxnSp>
        <p:nvCxnSpPr>
          <p:cNvPr id="24" name="直接箭头连接符 23"/>
          <p:cNvCxnSpPr>
            <a:stCxn id="12" idx="1"/>
            <a:endCxn id="6" idx="3"/>
          </p:cNvCxnSpPr>
          <p:nvPr/>
        </p:nvCxnSpPr>
        <p:spPr>
          <a:xfrm flipH="1">
            <a:off x="2947697" y="4315913"/>
            <a:ext cx="2279138" cy="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323541" y="386089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服务端渲染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337353" y="276369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客户端渲染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445577" y="3752930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JSON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5106007" y="2375797"/>
            <a:ext cx="2040943" cy="3554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099313" y="2375797"/>
            <a:ext cx="2040943" cy="3554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2925040" y="3220848"/>
            <a:ext cx="2279138" cy="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8464273" y="2375797"/>
            <a:ext cx="2690850" cy="3554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/>
          <p:cNvCxnSpPr>
            <a:stCxn id="36" idx="3"/>
            <a:endCxn id="51" idx="1"/>
          </p:cNvCxnSpPr>
          <p:nvPr/>
        </p:nvCxnSpPr>
        <p:spPr>
          <a:xfrm>
            <a:off x="7146950" y="4153041"/>
            <a:ext cx="13173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2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3A7F0-5958-422E-9D7A-77238CAC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1DABF-E935-4E2B-A856-74AFEF1B3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前端</a:t>
            </a:r>
            <a:r>
              <a:rPr lang="en-US" altLang="zh-CN" dirty="0"/>
              <a:t>		HOME</a:t>
            </a:r>
            <a:r>
              <a:rPr lang="zh-CN" altLang="en-US" dirty="0"/>
              <a:t>页面</a:t>
            </a:r>
            <a:r>
              <a:rPr lang="en-US" altLang="zh-CN" dirty="0"/>
              <a:t>		TAB</a:t>
            </a:r>
            <a:r>
              <a:rPr lang="zh-CN" altLang="en-US" dirty="0"/>
              <a:t>页面</a:t>
            </a:r>
            <a:r>
              <a:rPr lang="en-US" altLang="zh-CN" dirty="0"/>
              <a:t>		</a:t>
            </a:r>
            <a:r>
              <a:rPr lang="zh-CN" altLang="en-US" dirty="0"/>
              <a:t>详情页、搜索功能</a:t>
            </a:r>
            <a:r>
              <a:rPr lang="en-US" altLang="zh-CN" dirty="0"/>
              <a:t>	</a:t>
            </a:r>
            <a:r>
              <a:rPr lang="zh-CN" altLang="en-US" dirty="0"/>
              <a:t>重构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														</a:t>
            </a:r>
            <a:r>
              <a:rPr lang="zh-CN" altLang="en-US" dirty="0"/>
              <a:t>整合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后端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142C2D7-4CCA-46F0-977A-13B6FF25E8F4}"/>
              </a:ext>
            </a:extLst>
          </p:cNvPr>
          <p:cNvCxnSpPr>
            <a:cxnSpLocks/>
          </p:cNvCxnSpPr>
          <p:nvPr/>
        </p:nvCxnSpPr>
        <p:spPr>
          <a:xfrm>
            <a:off x="3329126" y="3429000"/>
            <a:ext cx="630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8A2E334-204F-4D5C-8B51-79E0C48B2915}"/>
              </a:ext>
            </a:extLst>
          </p:cNvPr>
          <p:cNvCxnSpPr>
            <a:cxnSpLocks/>
          </p:cNvCxnSpPr>
          <p:nvPr/>
        </p:nvCxnSpPr>
        <p:spPr>
          <a:xfrm>
            <a:off x="4856085" y="3429000"/>
            <a:ext cx="49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7B2766A-48AA-41A5-86D0-76BE6C61F7D1}"/>
              </a:ext>
            </a:extLst>
          </p:cNvPr>
          <p:cNvCxnSpPr>
            <a:cxnSpLocks/>
          </p:cNvCxnSpPr>
          <p:nvPr/>
        </p:nvCxnSpPr>
        <p:spPr>
          <a:xfrm>
            <a:off x="7244179" y="3429000"/>
            <a:ext cx="36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D10ECC8-F6DB-4861-9F8F-480B512E9EF3}"/>
              </a:ext>
            </a:extLst>
          </p:cNvPr>
          <p:cNvCxnSpPr>
            <a:cxnSpLocks/>
          </p:cNvCxnSpPr>
          <p:nvPr/>
        </p:nvCxnSpPr>
        <p:spPr>
          <a:xfrm flipV="1">
            <a:off x="7847860" y="2547891"/>
            <a:ext cx="0" cy="639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33BD4C6-154E-4B96-8510-B50F1DB9C4FC}"/>
              </a:ext>
            </a:extLst>
          </p:cNvPr>
          <p:cNvCxnSpPr>
            <a:cxnSpLocks/>
          </p:cNvCxnSpPr>
          <p:nvPr/>
        </p:nvCxnSpPr>
        <p:spPr>
          <a:xfrm flipH="1">
            <a:off x="6096000" y="2539014"/>
            <a:ext cx="17518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04803C1-4F62-4277-8614-800FD180A212}"/>
              </a:ext>
            </a:extLst>
          </p:cNvPr>
          <p:cNvCxnSpPr>
            <a:cxnSpLocks/>
          </p:cNvCxnSpPr>
          <p:nvPr/>
        </p:nvCxnSpPr>
        <p:spPr>
          <a:xfrm>
            <a:off x="6096000" y="2547891"/>
            <a:ext cx="0" cy="63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FD58184-C9B2-4EC3-B95A-4E10CD94236A}"/>
              </a:ext>
            </a:extLst>
          </p:cNvPr>
          <p:cNvCxnSpPr>
            <a:cxnSpLocks/>
          </p:cNvCxnSpPr>
          <p:nvPr/>
        </p:nvCxnSpPr>
        <p:spPr>
          <a:xfrm>
            <a:off x="8176334" y="3515557"/>
            <a:ext cx="754602" cy="45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06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E2CA2-A855-4B0A-9818-E21CB431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24D82-89BB-42C9-9C12-6FBB2A6B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插入录屏或截图</a:t>
            </a:r>
          </a:p>
        </p:txBody>
      </p:sp>
    </p:spTree>
    <p:extLst>
      <p:ext uri="{BB962C8B-B14F-4D97-AF65-F5344CB8AC3E}">
        <p14:creationId xmlns:p14="http://schemas.microsoft.com/office/powerpoint/2010/main" val="2387729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29</TotalTime>
  <Words>143</Words>
  <Application>Microsoft Office PowerPoint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天体</vt:lpstr>
      <vt:lpstr>微信抢票项目报告</vt:lpstr>
      <vt:lpstr>LAYOUT</vt:lpstr>
      <vt:lpstr>PowerPoint 演示文稿</vt:lpstr>
      <vt:lpstr>系统总体架构</vt:lpstr>
      <vt:lpstr>迭代进程</vt:lpstr>
      <vt:lpstr>功能演示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微信抢票项目报告</dc:title>
  <dc:creator>swy</dc:creator>
  <cp:lastModifiedBy>swy</cp:lastModifiedBy>
  <cp:revision>4</cp:revision>
  <dcterms:created xsi:type="dcterms:W3CDTF">2019-12-17T08:45:11Z</dcterms:created>
  <dcterms:modified xsi:type="dcterms:W3CDTF">2019-12-17T09:14:32Z</dcterms:modified>
</cp:coreProperties>
</file>