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4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7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9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8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AABE86-18E8-4620-B5EF-ECB7BAB595E6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5521DC-F08F-495B-B874-6B814A032E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系统架</a:t>
            </a:r>
            <a:r>
              <a:rPr lang="zh-CN" altLang="en-US" dirty="0" smtClean="0"/>
              <a:t>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系统总体架构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9923" y="301746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订票小程序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24148" y="411746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后台管理网站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563381" y="182574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客户端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260696" y="180493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业务逻辑</a:t>
            </a:r>
            <a:r>
              <a:rPr lang="zh-CN" altLang="en-US" sz="2400" b="1" dirty="0" smtClean="0"/>
              <a:t>层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490849" y="32175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订票服务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34369" y="28156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活动查询服务</a:t>
            </a:r>
            <a:endParaRPr lang="en-US" altLang="zh-CN" sz="20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5226835" y="411585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后台管理服务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82" y="4888617"/>
            <a:ext cx="1517054" cy="531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98606" y="183739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数据存储</a:t>
            </a:r>
            <a:endParaRPr lang="en-US" altLang="zh-CN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771887" y="35639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票据</a:t>
            </a:r>
            <a:r>
              <a:rPr lang="zh-CN" altLang="en-US" sz="2000" smtClean="0"/>
              <a:t>数</a:t>
            </a:r>
            <a:r>
              <a:rPr lang="zh-CN" altLang="en-US" sz="2000" dirty="0" smtClean="0"/>
              <a:t>据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771887" y="31638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用户数据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771887" y="45844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缓存数据</a:t>
            </a:r>
            <a:endParaRPr lang="zh-CN" altLang="en-US" sz="20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626" y="4458722"/>
            <a:ext cx="771844" cy="65155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40" y="3256451"/>
            <a:ext cx="583417" cy="601568"/>
          </a:xfrm>
          <a:prstGeom prst="rect">
            <a:avLst/>
          </a:prstGeom>
        </p:spPr>
      </p:pic>
      <p:cxnSp>
        <p:nvCxnSpPr>
          <p:cNvPr id="24" name="直接箭头连接符 23"/>
          <p:cNvCxnSpPr>
            <a:stCxn id="12" idx="1"/>
            <a:endCxn id="6" idx="3"/>
          </p:cNvCxnSpPr>
          <p:nvPr/>
        </p:nvCxnSpPr>
        <p:spPr>
          <a:xfrm flipH="1">
            <a:off x="2947697" y="4315913"/>
            <a:ext cx="2279138" cy="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23541" y="386089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服务端渲染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337353" y="276369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客户端渲染</a:t>
            </a:r>
            <a:endParaRPr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445577" y="375293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JSON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5106007" y="2375797"/>
            <a:ext cx="2040943" cy="3554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99313" y="2375797"/>
            <a:ext cx="2040943" cy="3554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2925040" y="3220848"/>
            <a:ext cx="2279138" cy="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464273" y="2375797"/>
            <a:ext cx="2690850" cy="3554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36" idx="3"/>
            <a:endCxn id="51" idx="1"/>
          </p:cNvCxnSpPr>
          <p:nvPr/>
        </p:nvCxnSpPr>
        <p:spPr>
          <a:xfrm>
            <a:off x="7146950" y="4153041"/>
            <a:ext cx="13173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2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</a:t>
            </a:r>
            <a:r>
              <a:rPr lang="zh-CN" altLang="en-US" dirty="0" smtClean="0"/>
              <a:t>序</a:t>
            </a:r>
            <a:r>
              <a:rPr lang="zh-CN" altLang="en-US" dirty="0"/>
              <a:t>客户端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10" y="1846263"/>
            <a:ext cx="5425106" cy="4022725"/>
          </a:xfrm>
        </p:spPr>
      </p:pic>
    </p:spTree>
    <p:extLst>
      <p:ext uri="{BB962C8B-B14F-4D97-AF65-F5344CB8AC3E}">
        <p14:creationId xmlns:p14="http://schemas.microsoft.com/office/powerpoint/2010/main" val="268893459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78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Calibri</vt:lpstr>
      <vt:lpstr>Calibri Light</vt:lpstr>
      <vt:lpstr>回顾</vt:lpstr>
      <vt:lpstr>系统架构</vt:lpstr>
      <vt:lpstr>系统总体架构</vt:lpstr>
      <vt:lpstr>小程序客户端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fdy</dc:creator>
  <cp:lastModifiedBy>fdy</cp:lastModifiedBy>
  <cp:revision>13</cp:revision>
  <dcterms:created xsi:type="dcterms:W3CDTF">2019-10-23T18:07:38Z</dcterms:created>
  <dcterms:modified xsi:type="dcterms:W3CDTF">2019-10-23T19:39:13Z</dcterms:modified>
</cp:coreProperties>
</file>