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2F3F9-723B-4A72-9C91-01486DF65194}" type="datetimeFigureOut">
              <a:rPr lang="zh-CN" altLang="en-US" smtClean="0"/>
              <a:t>19/10/24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2EF57-58FF-40E0-9D58-65824BE8CF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4892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2F3F9-723B-4A72-9C91-01486DF65194}" type="datetimeFigureOut">
              <a:rPr lang="zh-CN" altLang="en-US" smtClean="0"/>
              <a:t>19/10/24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2EF57-58FF-40E0-9D58-65824BE8CF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428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2F3F9-723B-4A72-9C91-01486DF65194}" type="datetimeFigureOut">
              <a:rPr lang="zh-CN" altLang="en-US" smtClean="0"/>
              <a:t>19/10/24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2EF57-58FF-40E0-9D58-65824BE8CF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9838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2F3F9-723B-4A72-9C91-01486DF65194}" type="datetimeFigureOut">
              <a:rPr lang="zh-CN" altLang="en-US" smtClean="0"/>
              <a:t>19/10/24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2EF57-58FF-40E0-9D58-65824BE8CF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7675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2F3F9-723B-4A72-9C91-01486DF65194}" type="datetimeFigureOut">
              <a:rPr lang="zh-CN" altLang="en-US" smtClean="0"/>
              <a:t>19/10/24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2EF57-58FF-40E0-9D58-65824BE8CF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7421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2F3F9-723B-4A72-9C91-01486DF65194}" type="datetimeFigureOut">
              <a:rPr lang="zh-CN" altLang="en-US" smtClean="0"/>
              <a:t>19/10/24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2EF57-58FF-40E0-9D58-65824BE8CF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5467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2F3F9-723B-4A72-9C91-01486DF65194}" type="datetimeFigureOut">
              <a:rPr lang="zh-CN" altLang="en-US" smtClean="0"/>
              <a:t>19/10/24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2EF57-58FF-40E0-9D58-65824BE8CF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9504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2F3F9-723B-4A72-9C91-01486DF65194}" type="datetimeFigureOut">
              <a:rPr lang="zh-CN" altLang="en-US" smtClean="0"/>
              <a:t>19/10/24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2EF57-58FF-40E0-9D58-65824BE8CF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6774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2F3F9-723B-4A72-9C91-01486DF65194}" type="datetimeFigureOut">
              <a:rPr lang="zh-CN" altLang="en-US" smtClean="0"/>
              <a:t>19/10/24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2EF57-58FF-40E0-9D58-65824BE8CF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7591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2F3F9-723B-4A72-9C91-01486DF65194}" type="datetimeFigureOut">
              <a:rPr lang="zh-CN" altLang="en-US" smtClean="0"/>
              <a:t>19/10/24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2EF57-58FF-40E0-9D58-65824BE8CF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76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2F3F9-723B-4A72-9C91-01486DF65194}" type="datetimeFigureOut">
              <a:rPr lang="zh-CN" altLang="en-US" smtClean="0"/>
              <a:t>19/10/24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2EF57-58FF-40E0-9D58-65824BE8CF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0159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52F3F9-723B-4A72-9C91-01486DF65194}" type="datetimeFigureOut">
              <a:rPr lang="zh-CN" altLang="en-US" smtClean="0"/>
              <a:t>19/10/24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82EF57-58FF-40E0-9D58-65824BE8CF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3432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项</a:t>
            </a:r>
            <a:r>
              <a:rPr lang="zh-CN" altLang="en-US" dirty="0" smtClean="0"/>
              <a:t>目需求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5130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284093" y="54155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在校师生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8429912" y="54155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运营人员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5357003" y="54155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软件系统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2053261" y="1286941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查看活动列表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2279452" y="195460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选择活动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2279452" y="262363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选择座位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2279452" y="329129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确认订票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2279452" y="569027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付款领票</a:t>
            </a:r>
            <a:endParaRPr lang="en-US" altLang="zh-CN" dirty="0" smtClean="0"/>
          </a:p>
        </p:txBody>
      </p:sp>
      <p:sp>
        <p:nvSpPr>
          <p:cNvPr id="12" name="文本框 11"/>
          <p:cNvSpPr txBox="1"/>
          <p:nvPr/>
        </p:nvSpPr>
        <p:spPr>
          <a:xfrm>
            <a:off x="8199080" y="1283017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发布活动信息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5126171" y="1286151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更新活动列表</a:t>
            </a:r>
            <a:endParaRPr lang="zh-CN" altLang="en-US" dirty="0"/>
          </a:p>
        </p:txBody>
      </p:sp>
      <p:sp>
        <p:nvSpPr>
          <p:cNvPr id="31" name="文本框 30"/>
          <p:cNvSpPr txBox="1"/>
          <p:nvPr/>
        </p:nvSpPr>
        <p:spPr>
          <a:xfrm>
            <a:off x="5354682" y="329744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保存票据</a:t>
            </a:r>
            <a:endParaRPr lang="zh-CN" altLang="en-US" dirty="0"/>
          </a:p>
        </p:txBody>
      </p:sp>
      <p:sp>
        <p:nvSpPr>
          <p:cNvPr id="34" name="文本框 33"/>
          <p:cNvSpPr txBox="1"/>
          <p:nvPr/>
        </p:nvSpPr>
        <p:spPr>
          <a:xfrm>
            <a:off x="2833449" y="469132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取消订票</a:t>
            </a:r>
            <a:endParaRPr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8429912" y="569027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查询后台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5354682" y="395895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查</a:t>
            </a:r>
            <a:r>
              <a:rPr lang="zh-CN" altLang="en-US" dirty="0" smtClean="0"/>
              <a:t>询票据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1725453" y="469562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出示票据</a:t>
            </a:r>
            <a:endParaRPr lang="zh-CN" altLang="en-US" dirty="0"/>
          </a:p>
        </p:txBody>
      </p:sp>
      <p:sp>
        <p:nvSpPr>
          <p:cNvPr id="30" name="文本框 29"/>
          <p:cNvSpPr txBox="1"/>
          <p:nvPr/>
        </p:nvSpPr>
        <p:spPr>
          <a:xfrm>
            <a:off x="5354682" y="569027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确认</a:t>
            </a:r>
            <a:r>
              <a:rPr lang="zh-CN" altLang="en-US" dirty="0" smtClean="0"/>
              <a:t>票据</a:t>
            </a:r>
            <a:endParaRPr lang="zh-CN" altLang="en-US" dirty="0"/>
          </a:p>
        </p:txBody>
      </p:sp>
      <p:sp>
        <p:nvSpPr>
          <p:cNvPr id="57" name="文本框 56"/>
          <p:cNvSpPr txBox="1"/>
          <p:nvPr/>
        </p:nvSpPr>
        <p:spPr>
          <a:xfrm>
            <a:off x="2279452" y="395895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查</a:t>
            </a:r>
            <a:r>
              <a:rPr lang="zh-CN" altLang="en-US" dirty="0" smtClean="0"/>
              <a:t>询票据</a:t>
            </a:r>
            <a:endParaRPr lang="zh-CN" altLang="en-US" dirty="0"/>
          </a:p>
        </p:txBody>
      </p:sp>
      <p:sp>
        <p:nvSpPr>
          <p:cNvPr id="90" name="文本框 89"/>
          <p:cNvSpPr txBox="1"/>
          <p:nvPr/>
        </p:nvSpPr>
        <p:spPr>
          <a:xfrm>
            <a:off x="5354682" y="469132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取消订票</a:t>
            </a:r>
            <a:endParaRPr lang="zh-CN" altLang="en-US" dirty="0"/>
          </a:p>
        </p:txBody>
      </p:sp>
      <p:cxnSp>
        <p:nvCxnSpPr>
          <p:cNvPr id="126" name="直接箭头连接符 125"/>
          <p:cNvCxnSpPr>
            <a:stCxn id="12" idx="1"/>
            <a:endCxn id="22" idx="3"/>
          </p:cNvCxnSpPr>
          <p:nvPr/>
        </p:nvCxnSpPr>
        <p:spPr>
          <a:xfrm flipH="1">
            <a:off x="6695831" y="1467683"/>
            <a:ext cx="1503249" cy="3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箭头连接符 127"/>
          <p:cNvCxnSpPr>
            <a:stCxn id="22" idx="1"/>
            <a:endCxn id="7" idx="3"/>
          </p:cNvCxnSpPr>
          <p:nvPr/>
        </p:nvCxnSpPr>
        <p:spPr>
          <a:xfrm flipH="1">
            <a:off x="3622921" y="1470817"/>
            <a:ext cx="1503250" cy="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箭头连接符 129"/>
          <p:cNvCxnSpPr>
            <a:stCxn id="7" idx="2"/>
            <a:endCxn id="8" idx="0"/>
          </p:cNvCxnSpPr>
          <p:nvPr/>
        </p:nvCxnSpPr>
        <p:spPr>
          <a:xfrm flipH="1">
            <a:off x="2833450" y="1656273"/>
            <a:ext cx="4641" cy="298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箭头连接符 131"/>
          <p:cNvCxnSpPr>
            <a:stCxn id="8" idx="2"/>
            <a:endCxn id="9" idx="0"/>
          </p:cNvCxnSpPr>
          <p:nvPr/>
        </p:nvCxnSpPr>
        <p:spPr>
          <a:xfrm>
            <a:off x="2833450" y="2323933"/>
            <a:ext cx="0" cy="299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箭头连接符 133"/>
          <p:cNvCxnSpPr>
            <a:stCxn id="9" idx="2"/>
            <a:endCxn id="10" idx="0"/>
          </p:cNvCxnSpPr>
          <p:nvPr/>
        </p:nvCxnSpPr>
        <p:spPr>
          <a:xfrm>
            <a:off x="2833450" y="2992968"/>
            <a:ext cx="0" cy="298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箭头连接符 135"/>
          <p:cNvCxnSpPr>
            <a:stCxn id="10" idx="3"/>
            <a:endCxn id="31" idx="1"/>
          </p:cNvCxnSpPr>
          <p:nvPr/>
        </p:nvCxnSpPr>
        <p:spPr>
          <a:xfrm>
            <a:off x="3387448" y="3475963"/>
            <a:ext cx="1967234" cy="6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箭头连接符 137"/>
          <p:cNvCxnSpPr>
            <a:stCxn id="10" idx="2"/>
            <a:endCxn id="57" idx="0"/>
          </p:cNvCxnSpPr>
          <p:nvPr/>
        </p:nvCxnSpPr>
        <p:spPr>
          <a:xfrm>
            <a:off x="2833450" y="3660629"/>
            <a:ext cx="0" cy="298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箭头连接符 139"/>
          <p:cNvCxnSpPr>
            <a:stCxn id="57" idx="3"/>
            <a:endCxn id="3" idx="1"/>
          </p:cNvCxnSpPr>
          <p:nvPr/>
        </p:nvCxnSpPr>
        <p:spPr>
          <a:xfrm>
            <a:off x="3387448" y="4143623"/>
            <a:ext cx="19672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接箭头连接符 191"/>
          <p:cNvCxnSpPr>
            <a:stCxn id="37" idx="1"/>
            <a:endCxn id="30" idx="3"/>
          </p:cNvCxnSpPr>
          <p:nvPr/>
        </p:nvCxnSpPr>
        <p:spPr>
          <a:xfrm flipH="1">
            <a:off x="6462678" y="5874942"/>
            <a:ext cx="19672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接箭头连接符 193"/>
          <p:cNvCxnSpPr>
            <a:stCxn id="30" idx="1"/>
            <a:endCxn id="11" idx="3"/>
          </p:cNvCxnSpPr>
          <p:nvPr/>
        </p:nvCxnSpPr>
        <p:spPr>
          <a:xfrm flipH="1">
            <a:off x="3387448" y="5874942"/>
            <a:ext cx="19672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肘形连接符 207"/>
          <p:cNvCxnSpPr>
            <a:stCxn id="57" idx="2"/>
            <a:endCxn id="13" idx="0"/>
          </p:cNvCxnSpPr>
          <p:nvPr/>
        </p:nvCxnSpPr>
        <p:spPr>
          <a:xfrm rot="5400000">
            <a:off x="2372784" y="4234957"/>
            <a:ext cx="367334" cy="55399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肘形连接符 209"/>
          <p:cNvCxnSpPr>
            <a:stCxn id="57" idx="2"/>
            <a:endCxn id="34" idx="0"/>
          </p:cNvCxnSpPr>
          <p:nvPr/>
        </p:nvCxnSpPr>
        <p:spPr>
          <a:xfrm rot="16200000" flipH="1">
            <a:off x="2928933" y="4232805"/>
            <a:ext cx="363031" cy="55399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肘形连接符 211"/>
          <p:cNvCxnSpPr>
            <a:stCxn id="13" idx="2"/>
            <a:endCxn id="37" idx="0"/>
          </p:cNvCxnSpPr>
          <p:nvPr/>
        </p:nvCxnSpPr>
        <p:spPr>
          <a:xfrm rot="16200000" flipH="1">
            <a:off x="5319020" y="2025385"/>
            <a:ext cx="625321" cy="670445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直接箭头连接符 213"/>
          <p:cNvCxnSpPr>
            <a:stCxn id="34" idx="3"/>
            <a:endCxn id="90" idx="1"/>
          </p:cNvCxnSpPr>
          <p:nvPr/>
        </p:nvCxnSpPr>
        <p:spPr>
          <a:xfrm>
            <a:off x="3941445" y="4875986"/>
            <a:ext cx="14132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9117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82</Words>
  <Application>Microsoft Office PowerPoint</Application>
  <PresentationFormat>宽屏</PresentationFormat>
  <Paragraphs>19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宋体</vt:lpstr>
      <vt:lpstr>Arial</vt:lpstr>
      <vt:lpstr>Calibri</vt:lpstr>
      <vt:lpstr>Calibri Light</vt:lpstr>
      <vt:lpstr>Office 主题</vt:lpstr>
      <vt:lpstr>项目需求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fdy</dc:creator>
  <cp:lastModifiedBy>fdy</cp:lastModifiedBy>
  <cp:revision>11</cp:revision>
  <dcterms:created xsi:type="dcterms:W3CDTF">2019-10-23T19:26:20Z</dcterms:created>
  <dcterms:modified xsi:type="dcterms:W3CDTF">2019-10-23T20:09:53Z</dcterms:modified>
</cp:coreProperties>
</file>