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6015A-D91E-4453-91D5-14188ADDB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文件压缩</a:t>
            </a:r>
            <a:r>
              <a:rPr lang="en-US" altLang="zh-CN" dirty="0"/>
              <a:t>-</a:t>
            </a:r>
            <a:r>
              <a:rPr lang="zh-CN" altLang="en-US" dirty="0"/>
              <a:t>解压</a:t>
            </a:r>
            <a:r>
              <a:rPr lang="en-US" altLang="zh-CN" dirty="0"/>
              <a:t>-</a:t>
            </a:r>
            <a:r>
              <a:rPr lang="zh-CN" altLang="en-US" dirty="0"/>
              <a:t>加密系统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F3C4F0-2D70-4F40-8EFB-8C162EF2A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md5</a:t>
            </a:r>
            <a:r>
              <a:rPr lang="zh-CN" altLang="en-US" sz="2800" dirty="0"/>
              <a:t>算法及</a:t>
            </a:r>
            <a:r>
              <a:rPr lang="en-US" altLang="zh-CN" sz="2800" dirty="0"/>
              <a:t>Huffman</a:t>
            </a:r>
            <a:r>
              <a:rPr lang="zh-CN" altLang="en-US" sz="2800" dirty="0"/>
              <a:t>树</a:t>
            </a:r>
            <a:endParaRPr lang="en-US" altLang="zh-CN" sz="2800" dirty="0"/>
          </a:p>
          <a:p>
            <a:r>
              <a:rPr lang="zh-CN" altLang="en-US" dirty="0"/>
              <a:t>隋唯一 朴铤浚 杨明举</a:t>
            </a:r>
          </a:p>
        </p:txBody>
      </p:sp>
    </p:spTree>
    <p:extLst>
      <p:ext uri="{BB962C8B-B14F-4D97-AF65-F5344CB8AC3E}">
        <p14:creationId xmlns:p14="http://schemas.microsoft.com/office/powerpoint/2010/main" val="350942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32A00-CAE3-4D06-9D7C-5A9DC144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4DB4D-015F-4FFD-849D-627CF7A43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压缩算法：基于</a:t>
            </a:r>
            <a:r>
              <a:rPr lang="en-US" altLang="zh-CN" dirty="0" err="1"/>
              <a:t>huffman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zh-CN" altLang="en-US" dirty="0"/>
              <a:t>加密算法：基于</a:t>
            </a:r>
            <a:r>
              <a:rPr lang="en-US" altLang="zh-CN" dirty="0"/>
              <a:t>MD5</a:t>
            </a:r>
          </a:p>
          <a:p>
            <a:r>
              <a:rPr lang="zh-CN" altLang="en-US" dirty="0"/>
              <a:t>压缩性能</a:t>
            </a:r>
            <a:endParaRPr lang="en-US" altLang="zh-CN" dirty="0"/>
          </a:p>
          <a:p>
            <a:r>
              <a:rPr lang="zh-CN" altLang="en-US" dirty="0"/>
              <a:t>程序演示</a:t>
            </a:r>
          </a:p>
        </p:txBody>
      </p:sp>
    </p:spTree>
    <p:extLst>
      <p:ext uri="{BB962C8B-B14F-4D97-AF65-F5344CB8AC3E}">
        <p14:creationId xmlns:p14="http://schemas.microsoft.com/office/powerpoint/2010/main" val="305900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2D737-0FB2-43B0-BAB8-B1D2F827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如何压缩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E1F3C-DC32-4A81-94A0-C178D74064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Huffman</a:t>
            </a:r>
            <a:r>
              <a:rPr lang="zh-CN" altLang="en-US" dirty="0"/>
              <a:t>树：最短编码</a:t>
            </a:r>
            <a:endParaRPr lang="en-US" altLang="zh-CN" dirty="0"/>
          </a:p>
          <a:p>
            <a:r>
              <a:rPr lang="zh-CN" altLang="en-US" dirty="0"/>
              <a:t>小顶堆：辅助</a:t>
            </a:r>
            <a:r>
              <a:rPr lang="en-US" altLang="zh-CN" dirty="0"/>
              <a:t>Huffman</a:t>
            </a:r>
            <a:r>
              <a:rPr lang="zh-CN" altLang="en-US" dirty="0"/>
              <a:t>树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A2C6BBC-69EB-4D3A-A261-D13EE315A2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38176" y="2590840"/>
            <a:ext cx="1562235" cy="2751058"/>
          </a:xfrm>
        </p:spPr>
      </p:pic>
    </p:spTree>
    <p:extLst>
      <p:ext uri="{BB962C8B-B14F-4D97-AF65-F5344CB8AC3E}">
        <p14:creationId xmlns:p14="http://schemas.microsoft.com/office/powerpoint/2010/main" val="167929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A77FC-9BFF-4CB5-B3E5-EB608A4B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如何加密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F46D4-A507-40A7-91A0-7F71A1BD78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哈希算法：</a:t>
            </a:r>
            <a:r>
              <a:rPr lang="en-US" altLang="zh-CN" dirty="0"/>
              <a:t>MD5</a:t>
            </a:r>
          </a:p>
          <a:p>
            <a:r>
              <a:rPr lang="zh-CN" altLang="en-US" dirty="0"/>
              <a:t>不安全！</a:t>
            </a:r>
            <a:endParaRPr lang="en-US" altLang="zh-CN" dirty="0"/>
          </a:p>
          <a:p>
            <a:r>
              <a:rPr lang="zh-CN" altLang="en-US" dirty="0"/>
              <a:t>参考文献：</a:t>
            </a:r>
            <a:r>
              <a:rPr lang="en-US" altLang="zh-CN" dirty="0"/>
              <a:t>RFC 1321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95BAEF1-44A5-435A-AB1B-6E5228ADEA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0352" y="2686098"/>
            <a:ext cx="3497883" cy="2560542"/>
          </a:xfrm>
        </p:spPr>
      </p:pic>
    </p:spTree>
    <p:extLst>
      <p:ext uri="{BB962C8B-B14F-4D97-AF65-F5344CB8AC3E}">
        <p14:creationId xmlns:p14="http://schemas.microsoft.com/office/powerpoint/2010/main" val="98508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73718-81BD-42B9-925D-01F00BBB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压缩性能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E5D35E8-24E2-4F42-BA90-9A8A31226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676602"/>
              </p:ext>
            </p:extLst>
          </p:nvPr>
        </p:nvGraphicFramePr>
        <p:xfrm>
          <a:off x="685800" y="2141538"/>
          <a:ext cx="101314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418578144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370298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压缩率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0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.txt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45%~70%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15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.bmp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60%~105%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37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.pptx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55%~70%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67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.pdf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95%~105%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7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.jpg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100%~110%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24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mkv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120%+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461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41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7B0ED-CE3A-49AA-9B6A-2382C05C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程序演示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C7E2D5-1ABA-4A0C-8DD7-BCA78EE03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78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944EE-DC14-4B69-8AE2-AD1548E3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159782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59</TotalTime>
  <Words>118</Words>
  <Application>Microsoft Office PowerPoint</Application>
  <PresentationFormat>宽屏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天体</vt:lpstr>
      <vt:lpstr>文件压缩-解压-加密系统</vt:lpstr>
      <vt:lpstr>outline</vt:lpstr>
      <vt:lpstr>1.如何压缩</vt:lpstr>
      <vt:lpstr>2.如何加密</vt:lpstr>
      <vt:lpstr>3.压缩性能</vt:lpstr>
      <vt:lpstr>4.程序演示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文件压缩-解压-加密系统</dc:title>
  <dc:creator>swy</dc:creator>
  <cp:lastModifiedBy>swy</cp:lastModifiedBy>
  <cp:revision>6</cp:revision>
  <dcterms:created xsi:type="dcterms:W3CDTF">2019-12-21T12:59:07Z</dcterms:created>
  <dcterms:modified xsi:type="dcterms:W3CDTF">2019-12-21T13:58:36Z</dcterms:modified>
</cp:coreProperties>
</file>