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72307-5B3D-4AE4-8DBD-376674561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一个</a:t>
            </a:r>
            <a:r>
              <a:rPr lang="en-US" altLang="zh-CN" sz="5400" dirty="0"/>
              <a:t>C-&gt;JS</a:t>
            </a:r>
            <a:r>
              <a:rPr lang="zh-CN" altLang="en-US" sz="5400" dirty="0"/>
              <a:t>翻译器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F26178-98ED-466F-8A8D-1D3DDA0F7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利用</a:t>
            </a:r>
            <a:r>
              <a:rPr lang="en-US" altLang="zh-CN" sz="3200" dirty="0" err="1"/>
              <a:t>lex&amp;yacc</a:t>
            </a:r>
            <a:endParaRPr lang="en-US" altLang="zh-CN" sz="3200" dirty="0"/>
          </a:p>
          <a:p>
            <a:r>
              <a:rPr lang="zh-CN" altLang="en-US" dirty="0"/>
              <a:t>隋唯一 朴铤浚 杨明举</a:t>
            </a:r>
          </a:p>
        </p:txBody>
      </p:sp>
    </p:spTree>
    <p:extLst>
      <p:ext uri="{BB962C8B-B14F-4D97-AF65-F5344CB8AC3E}">
        <p14:creationId xmlns:p14="http://schemas.microsoft.com/office/powerpoint/2010/main" val="170603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070E1-7EE6-44B3-BAA6-FDDF7F6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640B5-CE80-4C43-B536-0F8A95E8E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工程架构</a:t>
            </a:r>
            <a:endParaRPr lang="en-US" altLang="zh-CN" dirty="0"/>
          </a:p>
          <a:p>
            <a:r>
              <a:rPr lang="zh-CN" altLang="en-US" dirty="0"/>
              <a:t>实现特性</a:t>
            </a:r>
            <a:endParaRPr lang="en-US" altLang="zh-CN" dirty="0"/>
          </a:p>
          <a:p>
            <a:r>
              <a:rPr lang="zh-CN" altLang="en-US" dirty="0"/>
              <a:t>测试文件</a:t>
            </a:r>
            <a:endParaRPr lang="en-US" altLang="zh-CN" dirty="0"/>
          </a:p>
          <a:p>
            <a:r>
              <a:rPr lang="zh-CN" altLang="en-US" dirty="0"/>
              <a:t>演示视频</a:t>
            </a:r>
          </a:p>
        </p:txBody>
      </p:sp>
    </p:spTree>
    <p:extLst>
      <p:ext uri="{BB962C8B-B14F-4D97-AF65-F5344CB8AC3E}">
        <p14:creationId xmlns:p14="http://schemas.microsoft.com/office/powerpoint/2010/main" val="16346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13665-60CF-43F6-ACA9-86857CEC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工程架构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E4420-FD79-43D3-94ED-97FF72022D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词法分析：</a:t>
            </a:r>
            <a:r>
              <a:rPr lang="en-US" altLang="zh-CN" dirty="0" err="1"/>
              <a:t>lex</a:t>
            </a:r>
            <a:r>
              <a:rPr lang="en-US" altLang="zh-CN" dirty="0"/>
              <a:t>/flex</a:t>
            </a:r>
          </a:p>
          <a:p>
            <a:r>
              <a:rPr lang="zh-CN" altLang="en-US" dirty="0"/>
              <a:t>语法分析：</a:t>
            </a:r>
            <a:r>
              <a:rPr lang="en-US" altLang="zh-CN" dirty="0" err="1"/>
              <a:t>yacc</a:t>
            </a:r>
            <a:r>
              <a:rPr lang="en-US" altLang="zh-CN" dirty="0"/>
              <a:t>/bison</a:t>
            </a:r>
          </a:p>
          <a:p>
            <a:r>
              <a:rPr lang="en-US" altLang="zh-CN" dirty="0"/>
              <a:t>JS</a:t>
            </a:r>
            <a:r>
              <a:rPr lang="zh-CN" altLang="en-US" dirty="0"/>
              <a:t>翻译：基于</a:t>
            </a:r>
            <a:r>
              <a:rPr lang="en-US" altLang="zh-CN" dirty="0"/>
              <a:t>AST</a:t>
            </a:r>
            <a:r>
              <a:rPr lang="zh-CN" altLang="en-US" dirty="0"/>
              <a:t>（抽象语法树）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5F87D94-EE38-4C45-8B10-52B22ACA0B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408" y="2141538"/>
            <a:ext cx="4201772" cy="3649662"/>
          </a:xfrm>
        </p:spPr>
      </p:pic>
    </p:spTree>
    <p:extLst>
      <p:ext uri="{BB962C8B-B14F-4D97-AF65-F5344CB8AC3E}">
        <p14:creationId xmlns:p14="http://schemas.microsoft.com/office/powerpoint/2010/main" val="1988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EB04C-E662-44D6-B5E4-760FE5A7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ED1FA-ACE1-45AF-AA09-1401BD0A5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逻辑运算</a:t>
            </a:r>
            <a:endParaRPr lang="en-US" altLang="zh-CN" dirty="0"/>
          </a:p>
          <a:p>
            <a:r>
              <a:rPr lang="zh-CN" altLang="en-US" dirty="0"/>
              <a:t>代数运算（</a:t>
            </a:r>
            <a:r>
              <a:rPr lang="en-US" altLang="zh-CN" dirty="0"/>
              <a:t>++</a:t>
            </a:r>
            <a:r>
              <a:rPr lang="zh-CN" altLang="en-US" dirty="0"/>
              <a:t>，</a:t>
            </a:r>
            <a:r>
              <a:rPr lang="en-US" altLang="zh-CN" dirty="0"/>
              <a:t>--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指针</a:t>
            </a:r>
            <a:r>
              <a:rPr lang="en-US" altLang="zh-CN" dirty="0"/>
              <a:t>/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86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CE3C3-7CC7-4B01-96E3-977B2515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5EC93-41FF-4590-9765-B32FC74D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Level1.c</a:t>
            </a:r>
            <a:r>
              <a:rPr lang="zh-CN" altLang="en-US" dirty="0"/>
              <a:t>：回文串判断</a:t>
            </a:r>
            <a:endParaRPr lang="en-US" altLang="zh-CN" dirty="0"/>
          </a:p>
          <a:p>
            <a:r>
              <a:rPr lang="en-US" altLang="zh-CN" dirty="0"/>
              <a:t>Level2.c</a:t>
            </a:r>
            <a:r>
              <a:rPr lang="zh-CN" altLang="en-US" dirty="0"/>
              <a:t>：字符串匹配（</a:t>
            </a:r>
            <a:r>
              <a:rPr lang="en-US" altLang="zh-CN" dirty="0"/>
              <a:t>KMP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Level3.c</a:t>
            </a:r>
            <a:r>
              <a:rPr lang="zh-CN" altLang="en-US" dirty="0"/>
              <a:t>：基于逆波兰式的计算</a:t>
            </a:r>
            <a:endParaRPr lang="en-US" altLang="zh-CN" dirty="0"/>
          </a:p>
          <a:p>
            <a:r>
              <a:rPr lang="en-US" altLang="zh-CN" dirty="0"/>
              <a:t>Level4.c</a:t>
            </a:r>
            <a:r>
              <a:rPr lang="zh-CN" altLang="en-US" dirty="0"/>
              <a:t>：快速排序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375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B4F2B-9FB8-4621-B8C1-3961F59A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演示视频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3B511-269B-47AF-905E-17054B51A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74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8F065-FC88-4B02-8459-1277C159D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41C0A6-B01A-4D3D-B2E5-BDE78F4FF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69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142</TotalTime>
  <Words>102</Words>
  <Application>Microsoft Office PowerPoint</Application>
  <PresentationFormat>宽屏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天体</vt:lpstr>
      <vt:lpstr>一个C-&gt;JS翻译器</vt:lpstr>
      <vt:lpstr>outline</vt:lpstr>
      <vt:lpstr>工程架构</vt:lpstr>
      <vt:lpstr>实现特性</vt:lpstr>
      <vt:lpstr>测试文件</vt:lpstr>
      <vt:lpstr>演示视频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一个C-&gt;JS翻译器</dc:title>
  <dc:creator>swy</dc:creator>
  <cp:lastModifiedBy>swy</cp:lastModifiedBy>
  <cp:revision>4</cp:revision>
  <dcterms:created xsi:type="dcterms:W3CDTF">2020-01-07T09:04:20Z</dcterms:created>
  <dcterms:modified xsi:type="dcterms:W3CDTF">2020-01-07T11:26:33Z</dcterms:modified>
</cp:coreProperties>
</file>