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64ABE-A956-4674-A9FC-1D474BDE0775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561B9-F12F-4241-9D39-C326DB228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1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(Signal)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系统中用于进程之间通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(IPC)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的一种机制，信号可以在任何时候发送给某一进程，而无须知道对象进程的状态。 一旦有信号产生，进程可以执行对每种信号的默认操作，也可以自定义信号处理函数，当信号发生时捕捉信号，执行相应的处理函数。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61B9-F12F-4241-9D39-C326DB228D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8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写一个函数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register_handler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，当收到信号时注册相应的信号处理函数（更新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指向信号处理函数）。由调度算法一个进程被选出来后，该进程得到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之前检查是否收到了信号。若收到了，则调用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register_handler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而注册信号处理函数。该进程得到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后，信号处理函数会被执行。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61B9-F12F-4241-9D39-C326DB228D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2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写系统调用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，其功能是自定义进程的信号处理函数（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 custom handler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）。写系统调用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sigsend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，其功能是向指定进程发信号。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61B9-F12F-4241-9D39-C326DB228D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14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561B9-F12F-4241-9D39-C326DB228D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2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78FEF-46D7-4AFA-829C-7F0E7D82B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信号量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720448-D356-4298-8573-D1240BC71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3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ABB7-BFA6-4728-BB70-91D6F805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</a:t>
            </a:r>
            <a:r>
              <a:rPr lang="zh-CN" altLang="en-US" dirty="0"/>
              <a:t>进程的一生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C9E93-F524-479B-AC7D-F054064D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进程建立：注册信号量</a:t>
            </a:r>
            <a:endParaRPr lang="en-US" altLang="zh-CN" dirty="0"/>
          </a:p>
          <a:p>
            <a:r>
              <a:rPr lang="zh-CN" altLang="en-US" dirty="0"/>
              <a:t>进程死亡：调整信号量</a:t>
            </a:r>
            <a:endParaRPr lang="en-US" altLang="zh-CN" dirty="0"/>
          </a:p>
          <a:p>
            <a:r>
              <a:rPr lang="zh-CN" altLang="en-US" dirty="0"/>
              <a:t>进程交流：通过信号量交流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019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5FB38-5BCA-4C02-969B-EB2FE7B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AEA88-A70E-4F08-80AC-E1A2075F43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由调度算法选择一个进程装入</a:t>
            </a:r>
            <a:r>
              <a:rPr lang="en-US" altLang="zh-CN" dirty="0" err="1"/>
              <a:t>cpu</a:t>
            </a:r>
            <a:r>
              <a:rPr lang="zh-CN" altLang="en-US" dirty="0"/>
              <a:t>，为了以后进程与其交流，为新加入</a:t>
            </a:r>
            <a:r>
              <a:rPr lang="en-US" altLang="zh-CN" dirty="0" err="1"/>
              <a:t>cpu</a:t>
            </a:r>
            <a:r>
              <a:rPr lang="zh-CN" altLang="en-US" dirty="0"/>
              <a:t>的进程注册信号量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7E02DAE-7F7E-44EF-8EEE-65F0340267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922298"/>
            <a:ext cx="4995862" cy="2088141"/>
          </a:xfrm>
        </p:spPr>
      </p:pic>
    </p:spTree>
    <p:extLst>
      <p:ext uri="{BB962C8B-B14F-4D97-AF65-F5344CB8AC3E}">
        <p14:creationId xmlns:p14="http://schemas.microsoft.com/office/powerpoint/2010/main" val="13696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DD5E-7F00-4291-B832-DCBF2D24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进程死亡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D46DAB2-F071-4785-AEFF-12BAE07F21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Sigint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 err="1"/>
              <a:t>sigkillcurproc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662D97A5-07BB-473F-8168-C5C4D39FEE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杀死当前的进程，顺便看看它是否是某个进程的父进程，若是，则一并杀死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C576F4-FC5F-43F0-8C9F-76E19501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086" y="3202737"/>
            <a:ext cx="3391194" cy="7011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F34C26-E049-49D3-AAA6-0F6BD8F9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00" y="4197201"/>
            <a:ext cx="4900085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23326-D9B9-401D-BE67-005BF4A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进程间交流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FDEB2-83F0-492F-98A3-12B762572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若子进程被杀死，需要通知它的父进程，并修改相应的信号量</a:t>
            </a:r>
            <a:endParaRPr lang="en-US" altLang="zh-CN" dirty="0"/>
          </a:p>
          <a:p>
            <a:r>
              <a:rPr lang="zh-CN" altLang="en-US" dirty="0"/>
              <a:t>其基本功能由函数</a:t>
            </a:r>
            <a:r>
              <a:rPr lang="en-US" altLang="zh-CN" dirty="0"/>
              <a:t>signal</a:t>
            </a:r>
            <a:r>
              <a:rPr lang="zh-CN" altLang="en-US" dirty="0"/>
              <a:t>以及</a:t>
            </a:r>
            <a:r>
              <a:rPr lang="en-US" altLang="zh-CN" dirty="0" err="1"/>
              <a:t>sigsend</a:t>
            </a:r>
            <a:r>
              <a:rPr lang="zh-CN" altLang="en-US" dirty="0"/>
              <a:t>实现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8B9D7D-E4A2-4651-9EB3-B31910FB6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23" y="2809907"/>
            <a:ext cx="3339151" cy="2555662"/>
          </a:xfrm>
          <a:prstGeom prst="rect">
            <a:avLst/>
          </a:prstGeom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DA58BB11-0EA2-437E-9C2F-FFC266C8B0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4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21C01-B76F-4F49-ADB7-AEB3B883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交流的一个应用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C975B-E83B-4714-8B9D-857E8863C4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杀死子进程，并通知它的父进程它已被杀死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5ACFD7F-3795-4BB1-B265-1442E54C0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6540" y="801715"/>
            <a:ext cx="4465707" cy="2263336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84F6A1-D610-4FAD-B6D2-F13B7171E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540" y="3327771"/>
            <a:ext cx="4620031" cy="27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0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1268</TotalTime>
  <Words>315</Words>
  <Application>Microsoft Office PowerPoint</Application>
  <PresentationFormat>宽屏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天体</vt:lpstr>
      <vt:lpstr>信号量</vt:lpstr>
      <vt:lpstr>Outline 进程的一生</vt:lpstr>
      <vt:lpstr>进程建立</vt:lpstr>
      <vt:lpstr>进程死亡</vt:lpstr>
      <vt:lpstr>进程间交流</vt:lpstr>
      <vt:lpstr>交流的一个应用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信号量</dc:title>
  <dc:creator>swy</dc:creator>
  <cp:lastModifiedBy>swy</cp:lastModifiedBy>
  <cp:revision>5</cp:revision>
  <dcterms:created xsi:type="dcterms:W3CDTF">2020-01-08T08:59:30Z</dcterms:created>
  <dcterms:modified xsi:type="dcterms:W3CDTF">2020-01-09T06:08:12Z</dcterms:modified>
</cp:coreProperties>
</file>