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DEF7735F-C33B-42B5-891D-DC1E43EAFD3E}"/>
    <pc:docChg chg="undo custSel addSld delSld modSld">
      <pc:chgData name="" userId="4de77596fc931c1f" providerId="LiveId" clId="{DEF7735F-C33B-42B5-891D-DC1E43EAFD3E}" dt="2022-10-26T04:54:01.585" v="496" actId="1076"/>
      <pc:docMkLst>
        <pc:docMk/>
      </pc:docMkLst>
      <pc:sldChg chg="addSp delSp modSp">
        <pc:chgData name="" userId="4de77596fc931c1f" providerId="LiveId" clId="{DEF7735F-C33B-42B5-891D-DC1E43EAFD3E}" dt="2022-10-26T04:54:01.585" v="496" actId="1076"/>
        <pc:sldMkLst>
          <pc:docMk/>
          <pc:sldMk cId="4050542598" sldId="256"/>
        </pc:sldMkLst>
        <pc:spChg chg="del mod">
          <ac:chgData name="" userId="4de77596fc931c1f" providerId="LiveId" clId="{DEF7735F-C33B-42B5-891D-DC1E43EAFD3E}" dt="2022-10-26T00:03:50.958" v="318" actId="478"/>
          <ac:spMkLst>
            <pc:docMk/>
            <pc:sldMk cId="4050542598" sldId="256"/>
            <ac:spMk id="3" creationId="{94E7E48C-47B2-AEEE-474B-4A367336029C}"/>
          </ac:spMkLst>
        </pc:spChg>
        <pc:spChg chg="del mod">
          <ac:chgData name="" userId="4de77596fc931c1f" providerId="LiveId" clId="{DEF7735F-C33B-42B5-891D-DC1E43EAFD3E}" dt="2022-10-26T00:00:33.679" v="252" actId="478"/>
          <ac:spMkLst>
            <pc:docMk/>
            <pc:sldMk cId="4050542598" sldId="256"/>
            <ac:spMk id="4" creationId="{C47E5D32-3393-B4B4-E2A7-316AF17D5646}"/>
          </ac:spMkLst>
        </pc:spChg>
        <pc:spChg chg="add del mod">
          <ac:chgData name="" userId="4de77596fc931c1f" providerId="LiveId" clId="{DEF7735F-C33B-42B5-891D-DC1E43EAFD3E}" dt="2022-10-26T00:42:35.754" v="456"/>
          <ac:spMkLst>
            <pc:docMk/>
            <pc:sldMk cId="4050542598" sldId="256"/>
            <ac:spMk id="21" creationId="{4F06C148-B596-4F5D-8339-240EB857810D}"/>
          </ac:spMkLst>
        </pc:spChg>
        <pc:spChg chg="mod">
          <ac:chgData name="" userId="4de77596fc931c1f" providerId="LiveId" clId="{DEF7735F-C33B-42B5-891D-DC1E43EAFD3E}" dt="2022-10-26T00:03:31.032" v="308" actId="14100"/>
          <ac:spMkLst>
            <pc:docMk/>
            <pc:sldMk cId="4050542598" sldId="256"/>
            <ac:spMk id="24" creationId="{65A30B4F-8238-5070-85B5-C70479F10EEE}"/>
          </ac:spMkLst>
        </pc:spChg>
        <pc:spChg chg="add mod">
          <ac:chgData name="" userId="4de77596fc931c1f" providerId="LiveId" clId="{DEF7735F-C33B-42B5-891D-DC1E43EAFD3E}" dt="2022-10-26T04:54:01.585" v="496" actId="1076"/>
          <ac:spMkLst>
            <pc:docMk/>
            <pc:sldMk cId="4050542598" sldId="256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03:24.697" v="307" actId="14100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" userId="4de77596fc931c1f" providerId="LiveId" clId="{DEF7735F-C33B-42B5-891D-DC1E43EAFD3E}" dt="2022-10-26T00:04:00.495" v="322" actId="20577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" userId="4de77596fc931c1f" providerId="LiveId" clId="{DEF7735F-C33B-42B5-891D-DC1E43EAFD3E}" dt="2022-10-26T04:53:27.536" v="490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" userId="4de77596fc931c1f" providerId="LiveId" clId="{DEF7735F-C33B-42B5-891D-DC1E43EAFD3E}" dt="2022-10-26T04:53:22.459" v="489" actId="1076"/>
          <ac:spMkLst>
            <pc:docMk/>
            <pc:sldMk cId="4050542598" sldId="256"/>
            <ac:spMk id="36" creationId="{07485C93-B4E7-3C39-3FD3-58C2B746A8E4}"/>
          </ac:spMkLst>
        </pc:spChg>
        <pc:spChg chg="add del mod">
          <ac:chgData name="" userId="4de77596fc931c1f" providerId="LiveId" clId="{DEF7735F-C33B-42B5-891D-DC1E43EAFD3E}" dt="2022-10-26T00:29:38.354" v="405" actId="478"/>
          <ac:spMkLst>
            <pc:docMk/>
            <pc:sldMk cId="4050542598" sldId="256"/>
            <ac:spMk id="45" creationId="{488C27D8-B6E4-4156-837B-DA63E9A710D6}"/>
          </ac:spMkLst>
        </pc:spChg>
        <pc:spChg chg="add del mod">
          <ac:chgData name="" userId="4de77596fc931c1f" providerId="LiveId" clId="{DEF7735F-C33B-42B5-891D-DC1E43EAFD3E}" dt="2022-10-26T00:29:44.553" v="407" actId="478"/>
          <ac:spMkLst>
            <pc:docMk/>
            <pc:sldMk cId="4050542598" sldId="256"/>
            <ac:spMk id="46" creationId="{CF5410F9-4ECF-4CFA-B507-724C4C813372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7" creationId="{761829D2-F6C7-42FC-A69B-531FD06EF687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8" creationId="{EAC2D6BD-2E8D-46B3-8508-A0CEEE16217A}"/>
          </ac:spMkLst>
        </pc:spChg>
        <pc:spChg chg="add mod">
          <ac:chgData name="" userId="4de77596fc931c1f" providerId="LiveId" clId="{DEF7735F-C33B-42B5-891D-DC1E43EAFD3E}" dt="2022-10-26T00:04:28.911" v="368" actId="1076"/>
          <ac:spMkLst>
            <pc:docMk/>
            <pc:sldMk cId="4050542598" sldId="256"/>
            <ac:spMk id="50" creationId="{2FFD8F61-7FB7-4DE2-B83D-C904D04CCA36}"/>
          </ac:spMkLst>
        </pc:spChg>
        <pc:picChg chg="mod">
          <ac:chgData name="" userId="4de77596fc931c1f" providerId="LiveId" clId="{DEF7735F-C33B-42B5-891D-DC1E43EAFD3E}" dt="2022-10-26T04:53:27.536" v="490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" userId="4de77596fc931c1f" providerId="LiveId" clId="{DEF7735F-C33B-42B5-891D-DC1E43EAFD3E}" dt="2022-10-26T00:04:19.506" v="360" actId="103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" userId="4de77596fc931c1f" providerId="LiveId" clId="{DEF7735F-C33B-42B5-891D-DC1E43EAFD3E}" dt="2022-10-26T00:04:22.198" v="367" actId="1035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" userId="4de77596fc931c1f" providerId="LiveId" clId="{DEF7735F-C33B-42B5-891D-DC1E43EAFD3E}" dt="2022-10-26T04:53:22.459" v="489" actId="1076"/>
          <ac:picMkLst>
            <pc:docMk/>
            <pc:sldMk cId="4050542598" sldId="256"/>
            <ac:picMk id="22" creationId="{61244FF1-CF97-224F-96C2-F6CD622271BB}"/>
          </ac:picMkLst>
        </pc:picChg>
        <pc:picChg chg="add del mod">
          <ac:chgData name="" userId="4de77596fc931c1f" providerId="LiveId" clId="{DEF7735F-C33B-42B5-891D-DC1E43EAFD3E}" dt="2022-10-25T23:56:15.567" v="10" actId="478"/>
          <ac:picMkLst>
            <pc:docMk/>
            <pc:sldMk cId="4050542598" sldId="256"/>
            <ac:picMk id="23" creationId="{D36AA3C7-EA18-40CE-BB28-352C47B26CB8}"/>
          </ac:picMkLst>
        </pc:picChg>
        <pc:picChg chg="add mod">
          <ac:chgData name="" userId="4de77596fc931c1f" providerId="LiveId" clId="{DEF7735F-C33B-42B5-891D-DC1E43EAFD3E}" dt="2022-10-26T04:53:34.302" v="491" actId="1076"/>
          <ac:picMkLst>
            <pc:docMk/>
            <pc:sldMk cId="4050542598" sldId="256"/>
            <ac:picMk id="29" creationId="{367CDE71-2781-44EC-B75B-DDF5DAA2E45C}"/>
          </ac:picMkLst>
        </pc:picChg>
        <pc:cxnChg chg="add mod">
          <ac:chgData name="" userId="4de77596fc931c1f" providerId="LiveId" clId="{DEF7735F-C33B-42B5-891D-DC1E43EAFD3E}" dt="2022-10-26T04:53:48.526" v="494" actId="14100"/>
          <ac:cxnSpMkLst>
            <pc:docMk/>
            <pc:sldMk cId="4050542598" sldId="256"/>
            <ac:cxnSpMk id="26" creationId="{24953D4F-B638-410A-AE9C-309D354C8FAF}"/>
          </ac:cxnSpMkLst>
        </pc:cxnChg>
        <pc:cxnChg chg="del mod">
          <ac:chgData name="" userId="4de77596fc931c1f" providerId="LiveId" clId="{DEF7735F-C33B-42B5-891D-DC1E43EAFD3E}" dt="2022-10-26T00:03:46.334" v="317" actId="478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" userId="4de77596fc931c1f" providerId="LiveId" clId="{DEF7735F-C33B-42B5-891D-DC1E43EAFD3E}" dt="2022-10-26T04:53:54.213" v="495" actId="14100"/>
          <ac:cxnSpMkLst>
            <pc:docMk/>
            <pc:sldMk cId="4050542598" sldId="256"/>
            <ac:cxnSpMk id="41" creationId="{16F9FA7C-D6F0-4F36-A083-6AC006D959E6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2" creationId="{6128C1C2-40AB-3784-375B-AC60E17EFD6C}"/>
          </ac:cxnSpMkLst>
        </pc:cxnChg>
      </pc:sldChg>
      <pc:sldChg chg="addSp delSp modSp add">
        <pc:chgData name="" userId="4de77596fc931c1f" providerId="LiveId" clId="{DEF7735F-C33B-42B5-891D-DC1E43EAFD3E}" dt="2022-10-26T00:43:28.367" v="486" actId="1038"/>
        <pc:sldMkLst>
          <pc:docMk/>
          <pc:sldMk cId="3447864335" sldId="257"/>
        </pc:sldMkLst>
        <pc:spChg chg="add">
          <ac:chgData name="" userId="4de77596fc931c1f" providerId="LiveId" clId="{DEF7735F-C33B-42B5-891D-DC1E43EAFD3E}" dt="2022-10-26T00:42:13.597" v="446"/>
          <ac:spMkLst>
            <pc:docMk/>
            <pc:sldMk cId="3447864335" sldId="257"/>
            <ac:spMk id="23" creationId="{FC4FFD02-8DF4-4F4D-A979-7C5B228397B6}"/>
          </ac:spMkLst>
        </pc:spChg>
        <pc:spChg chg="del">
          <ac:chgData name="" userId="4de77596fc931c1f" providerId="LiveId" clId="{DEF7735F-C33B-42B5-891D-DC1E43EAFD3E}" dt="2022-10-26T00:42:40.919" v="457" actId="478"/>
          <ac:spMkLst>
            <pc:docMk/>
            <pc:sldMk cId="3447864335" sldId="257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42:10.551" v="444" actId="1076"/>
          <ac:spMkLst>
            <pc:docMk/>
            <pc:sldMk cId="3447864335" sldId="257"/>
            <ac:spMk id="27" creationId="{21F05E17-12C2-E194-5A48-430DA9024EDD}"/>
          </ac:spMkLst>
        </pc:spChg>
        <pc:spChg chg="add">
          <ac:chgData name="" userId="4de77596fc931c1f" providerId="LiveId" clId="{DEF7735F-C33B-42B5-891D-DC1E43EAFD3E}" dt="2022-10-26T00:42:21.908" v="448"/>
          <ac:spMkLst>
            <pc:docMk/>
            <pc:sldMk cId="3447864335" sldId="257"/>
            <ac:spMk id="28" creationId="{50A263D6-3F97-4450-A182-02722A0D86D5}"/>
          </ac:spMkLst>
        </pc:spChg>
        <pc:spChg chg="add mod ord">
          <ac:chgData name="" userId="4de77596fc931c1f" providerId="LiveId" clId="{DEF7735F-C33B-42B5-891D-DC1E43EAFD3E}" dt="2022-10-26T00:43:19.945" v="477" actId="1035"/>
          <ac:spMkLst>
            <pc:docMk/>
            <pc:sldMk cId="3447864335" sldId="257"/>
            <ac:spMk id="30" creationId="{98C0BA82-04FE-498C-B145-BC10261BB89D}"/>
          </ac:spMkLst>
        </pc:spChg>
        <pc:spChg chg="del">
          <ac:chgData name="" userId="4de77596fc931c1f" providerId="LiveId" clId="{DEF7735F-C33B-42B5-891D-DC1E43EAFD3E}" dt="2022-10-26T00:42:13.243" v="445" actId="478"/>
          <ac:spMkLst>
            <pc:docMk/>
            <pc:sldMk cId="3447864335" sldId="257"/>
            <ac:spMk id="34" creationId="{AE4C5446-A5AB-B3A8-E68E-80344BE3DBEB}"/>
          </ac:spMkLst>
        </pc:spChg>
        <pc:spChg chg="del">
          <ac:chgData name="" userId="4de77596fc931c1f" providerId="LiveId" clId="{DEF7735F-C33B-42B5-891D-DC1E43EAFD3E}" dt="2022-10-26T00:42:21.572" v="447" actId="478"/>
          <ac:spMkLst>
            <pc:docMk/>
            <pc:sldMk cId="3447864335" sldId="257"/>
            <ac:spMk id="36" creationId="{07485C93-B4E7-3C39-3FD3-58C2B746A8E4}"/>
          </ac:spMkLst>
        </pc:spChg>
        <pc:spChg chg="del">
          <ac:chgData name="" userId="4de77596fc931c1f" providerId="LiveId" clId="{DEF7735F-C33B-42B5-891D-DC1E43EAFD3E}" dt="2022-10-26T00:29:56.713" v="409" actId="478"/>
          <ac:spMkLst>
            <pc:docMk/>
            <pc:sldMk cId="3447864335" sldId="257"/>
            <ac:spMk id="45" creationId="{488C27D8-B6E4-4156-837B-DA63E9A710D6}"/>
          </ac:spMkLst>
        </pc:spChg>
        <pc:spChg chg="mod">
          <ac:chgData name="" userId="4de77596fc931c1f" providerId="LiveId" clId="{DEF7735F-C33B-42B5-891D-DC1E43EAFD3E}" dt="2022-10-26T00:29:58.738" v="411" actId="20577"/>
          <ac:spMkLst>
            <pc:docMk/>
            <pc:sldMk cId="3447864335" sldId="257"/>
            <ac:spMk id="46" creationId="{CF5410F9-4ECF-4CFA-B507-724C4C813372}"/>
          </ac:spMkLst>
        </pc:spChg>
        <pc:spChg chg="mod">
          <ac:chgData name="" userId="4de77596fc931c1f" providerId="LiveId" clId="{DEF7735F-C33B-42B5-891D-DC1E43EAFD3E}" dt="2022-10-26T00:42:29.127" v="454" actId="1037"/>
          <ac:spMkLst>
            <pc:docMk/>
            <pc:sldMk cId="3447864335" sldId="257"/>
            <ac:spMk id="47" creationId="{761829D2-F6C7-42FC-A69B-531FD06EF687}"/>
          </ac:spMkLst>
        </pc:spChg>
        <pc:spChg chg="mod">
          <ac:chgData name="" userId="4de77596fc931c1f" providerId="LiveId" clId="{DEF7735F-C33B-42B5-891D-DC1E43EAFD3E}" dt="2022-10-26T00:43:28.367" v="486" actId="1038"/>
          <ac:spMkLst>
            <pc:docMk/>
            <pc:sldMk cId="3447864335" sldId="257"/>
            <ac:spMk id="48" creationId="{EAC2D6BD-2E8D-46B3-8508-A0CEEE16217A}"/>
          </ac:spMkLst>
        </pc:spChg>
      </pc:sldChg>
      <pc:sldChg chg="add del">
        <pc:chgData name="" userId="4de77596fc931c1f" providerId="LiveId" clId="{DEF7735F-C33B-42B5-891D-DC1E43EAFD3E}" dt="2022-10-26T04:53:10.984" v="488" actId="2696"/>
        <pc:sldMkLst>
          <pc:docMk/>
          <pc:sldMk cId="4090388569" sldId="258"/>
        </pc:sldMkLst>
      </pc:sldChg>
    </pc:docChg>
  </pc:docChgLst>
  <pc:docChgLst>
    <pc:chgData name="Yang Sungwon" userId="4de77596fc931c1f" providerId="LiveId" clId="{AD02ECE1-61AF-4430-B43F-3C16BA191EFE}"/>
    <pc:docChg chg="custSel modSld">
      <pc:chgData name="Yang Sungwon" userId="4de77596fc931c1f" providerId="LiveId" clId="{AD02ECE1-61AF-4430-B43F-3C16BA191EFE}" dt="2022-10-21T09:52:28.085" v="346" actId="1076"/>
      <pc:docMkLst>
        <pc:docMk/>
      </pc:docMkLst>
      <pc:sldChg chg="addSp delSp modSp mod">
        <pc:chgData name="Yang Sungwon" userId="4de77596fc931c1f" providerId="LiveId" clId="{AD02ECE1-61AF-4430-B43F-3C16BA191EFE}" dt="2022-10-21T09:52:28.085" v="346" actId="1076"/>
        <pc:sldMkLst>
          <pc:docMk/>
          <pc:sldMk cId="4050542598" sldId="256"/>
        </pc:sldMkLst>
        <pc:spChg chg="add del mod">
          <ac:chgData name="Yang Sungwon" userId="4de77596fc931c1f" providerId="LiveId" clId="{AD02ECE1-61AF-4430-B43F-3C16BA191EFE}" dt="2022-10-21T09:49:52.382" v="49"/>
          <ac:spMkLst>
            <pc:docMk/>
            <pc:sldMk cId="4050542598" sldId="256"/>
            <ac:spMk id="2" creationId="{83EAFCBC-75E0-1CD3-3596-E6B767328A8F}"/>
          </ac:spMkLst>
        </pc:spChg>
        <pc:spChg chg="add mod">
          <ac:chgData name="Yang Sungwon" userId="4de77596fc931c1f" providerId="LiveId" clId="{AD02ECE1-61AF-4430-B43F-3C16BA191EFE}" dt="2022-10-21T09:49:56.440" v="50" actId="1076"/>
          <ac:spMkLst>
            <pc:docMk/>
            <pc:sldMk cId="4050542598" sldId="256"/>
            <ac:spMk id="3" creationId="{94E7E48C-47B2-AEEE-474B-4A367336029C}"/>
          </ac:spMkLst>
        </pc:spChg>
        <pc:spChg chg="add mod">
          <ac:chgData name="Yang Sungwon" userId="4de77596fc931c1f" providerId="LiveId" clId="{AD02ECE1-61AF-4430-B43F-3C16BA191EFE}" dt="2022-10-21T09:52:28.085" v="346" actId="1076"/>
          <ac:spMkLst>
            <pc:docMk/>
            <pc:sldMk cId="4050542598" sldId="256"/>
            <ac:spMk id="4" creationId="{C47E5D32-3393-B4B4-E2A7-316AF17D5646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4" creationId="{65A30B4F-8238-5070-85B5-C70479F10EE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6" creationId="{07485C93-B4E7-3C39-3FD3-58C2B746A8E4}"/>
          </ac:spMkLst>
        </pc:sp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2" creationId="{61244FF1-CF97-224F-96C2-F6CD622271BB}"/>
          </ac:picMkLst>
        </pc:pic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2" creationId="{6128C1C2-40AB-3784-375B-AC60E17EFD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DC6A1-0605-4CA4-19BF-9A29B32A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2B263-87C6-5F1C-8BDF-D08E5CCC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082E-C487-62BE-3E9C-655BB57F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3546-E937-9AE0-5D0B-E1D2E1EB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ED83-F49A-D551-7563-C8E13CA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B84E-E12F-DB11-3E01-DE65EAB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0DF37-4E5C-F20A-58F0-97DAD3F7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02DC-914E-10F5-5C56-2529CC6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0DD3-44F8-29AA-5067-A5BFCF20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A4761-6FD2-E498-55A1-1E92580A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9A084-0235-50D3-E29E-1F3295599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99A9E-75C0-E1C4-97D7-3D7C8C8F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D4E55-C6DB-75FE-E6A1-A7705006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5324-E3DD-B8CA-49E9-DC946BD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964C3-F710-E54D-9B95-BE35B37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738-88B6-9482-4D49-DD812E79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56CD-E92C-69A2-C852-9BFEBFA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A251-C708-255C-C0FC-9FAA1D4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C24A-2DF2-D700-4867-80A6BB7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95E9-A2D9-4F37-8688-1DC458C9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755C-2E79-F816-1A37-9246C2F1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24E1-7C9D-8B66-5971-67669835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4485C-82B6-F139-CF16-4CBC3EC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126D-96D3-CDCA-EA43-9420096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AA26-44F1-5AB7-1486-4740D78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B42D-5ED5-7B98-73CF-E10A67C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484A-D9E4-B5EF-8B1D-A369E2D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4D463-5DE1-6519-DDD7-1B9E692B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6E2D-B860-F145-8C5C-F133A489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03605-15A4-CD71-ABBB-4FF617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9D7FA-56DC-3D46-3ABF-3FDE960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06F4-1496-93F5-42D1-03A14C3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DFF67-384C-39E2-1606-E57F16C4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96928-1EF3-F643-3E64-E7B44B7F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14520-5920-9BF7-59A6-275D2BA2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2D162-FBE4-6B1F-6140-7546DB84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4835E-0B3A-608D-8230-205E9F7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5F704-1202-23B2-846D-BACF909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D2FF-6B23-4EEA-EF56-E57D8F74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A5-5133-E323-8327-E8B7D1D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FB568-DE4A-DB62-6A04-E29E78B3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C6524-0933-724C-47F0-88C0D3B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26181-15EC-936E-8A81-28297C2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DA64E-1B4F-2C9C-37E7-0FE24CD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F4124-2553-86CC-36C4-D5CD171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49F04-2CF9-9850-286E-D3AA916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AC87-0BF2-A523-535A-BB9EDB1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2FCE-4099-44B9-3D4B-36263D9B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15773-A553-438D-AF68-339DE57F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65DA-C116-349B-B92D-17EDEB8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E1446-02BF-DEF4-0EB7-FCA5F10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EAA27-A952-ACA9-2A78-590F260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BB2E-9DCD-AF3D-8441-BC288233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4754C-6972-7A72-67A4-8ED2F57E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13968-AD5A-4B2F-1F87-CC73050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C67DC-6627-05A5-8629-4503941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EFAD4-7786-94F9-30CE-4B7BFEE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EFB8-DD29-D3B8-D350-FC1ED00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FF935-94EC-459A-1C7C-22F82034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E3B05-852C-D5E0-5987-846E0589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9BD5-36B8-0F6E-3E52-1D6E24B08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1144-81E0-C796-84DA-B076FA85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1BB2-CB7F-00DF-9292-2A0D5F5E5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7196" y="1908346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0" y="2485762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27" y="3103151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1950215" y="145033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C5446-A5AB-B3A8-E68E-80344BE3DBEB}"/>
              </a:ext>
            </a:extLst>
          </p:cNvPr>
          <p:cNvSpPr txBox="1"/>
          <p:nvPr/>
        </p:nvSpPr>
        <p:spPr>
          <a:xfrm>
            <a:off x="5402425" y="2118260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85C93-B4E7-3C39-3FD3-58C2B746A8E4}"/>
              </a:ext>
            </a:extLst>
          </p:cNvPr>
          <p:cNvSpPr txBox="1"/>
          <p:nvPr/>
        </p:nvSpPr>
        <p:spPr>
          <a:xfrm>
            <a:off x="9145657" y="2782887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6721166" y="2922755"/>
            <a:ext cx="2727861" cy="732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2922755"/>
            <a:ext cx="2273831" cy="727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B98FFF-06EF-4759-91BC-BDE71FD617FA}"/>
              </a:ext>
            </a:extLst>
          </p:cNvPr>
          <p:cNvSpPr txBox="1"/>
          <p:nvPr/>
        </p:nvSpPr>
        <p:spPr>
          <a:xfrm>
            <a:off x="4797196" y="3850445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System (Python)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6284173" y="3359748"/>
            <a:ext cx="0" cy="96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0" y="4320492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flipH="1">
            <a:off x="6721166" y="4207486"/>
            <a:ext cx="3280029" cy="549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FD8F61-7FB7-4DE2-B83D-C904D04CCA36}"/>
              </a:ext>
            </a:extLst>
          </p:cNvPr>
          <p:cNvSpPr txBox="1"/>
          <p:nvPr/>
        </p:nvSpPr>
        <p:spPr>
          <a:xfrm>
            <a:off x="2196049" y="3481113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0505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2547" y="1908345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0" y="3044120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70" y="2225218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1950215" y="145033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6445946" y="2777386"/>
            <a:ext cx="1934624" cy="70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3481113"/>
            <a:ext cx="1998611" cy="169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6445946" y="3481113"/>
            <a:ext cx="2056022" cy="1067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68" y="4111171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932738" y="3329553"/>
            <a:ext cx="6223" cy="781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F5410F9-4ECF-4CFA-B507-724C4C813372}"/>
              </a:ext>
            </a:extLst>
          </p:cNvPr>
          <p:cNvSpPr/>
          <p:nvPr/>
        </p:nvSpPr>
        <p:spPr>
          <a:xfrm>
            <a:off x="4823609" y="269026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1829D2-F6C7-42FC-A69B-531FD06EF687}"/>
              </a:ext>
            </a:extLst>
          </p:cNvPr>
          <p:cNvSpPr/>
          <p:nvPr/>
        </p:nvSpPr>
        <p:spPr>
          <a:xfrm>
            <a:off x="7773291" y="1917844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C2D6BD-2E8D-46B3-8508-A0CEEE16217A}"/>
              </a:ext>
            </a:extLst>
          </p:cNvPr>
          <p:cNvSpPr/>
          <p:nvPr/>
        </p:nvSpPr>
        <p:spPr>
          <a:xfrm>
            <a:off x="6786449" y="496664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FD8F61-7FB7-4DE2-B83D-C904D04CCA36}"/>
              </a:ext>
            </a:extLst>
          </p:cNvPr>
          <p:cNvSpPr txBox="1"/>
          <p:nvPr/>
        </p:nvSpPr>
        <p:spPr>
          <a:xfrm>
            <a:off x="2196049" y="3481113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FFD02-8DF4-4F4D-A979-7C5B228397B6}"/>
              </a:ext>
            </a:extLst>
          </p:cNvPr>
          <p:cNvSpPr txBox="1"/>
          <p:nvPr/>
        </p:nvSpPr>
        <p:spPr>
          <a:xfrm>
            <a:off x="5127205" y="2676618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0BA82-04FE-498C-B145-BC10261BB89D}"/>
              </a:ext>
            </a:extLst>
          </p:cNvPr>
          <p:cNvSpPr txBox="1"/>
          <p:nvPr/>
        </p:nvSpPr>
        <p:spPr>
          <a:xfrm>
            <a:off x="7086601" y="4972340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System (Python)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A263D6-3F97-4450-A182-02722A0D86D5}"/>
              </a:ext>
            </a:extLst>
          </p:cNvPr>
          <p:cNvSpPr txBox="1"/>
          <p:nvPr/>
        </p:nvSpPr>
        <p:spPr>
          <a:xfrm>
            <a:off x="8077200" y="1904954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Sungwon</dc:creator>
  <cp:lastModifiedBy>Sungwon Yang</cp:lastModifiedBy>
  <cp:revision>1</cp:revision>
  <dcterms:created xsi:type="dcterms:W3CDTF">2022-10-21T09:46:56Z</dcterms:created>
  <dcterms:modified xsi:type="dcterms:W3CDTF">2022-10-26T04:54:04Z</dcterms:modified>
</cp:coreProperties>
</file>