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074019A3-F61D-4925-8D68-3F94034B8485}"/>
    <pc:docChg chg="undo redo custSel addSld delSld modSld">
      <pc:chgData name="" userId="4de77596fc931c1f" providerId="LiveId" clId="{074019A3-F61D-4925-8D68-3F94034B8485}" dt="2022-11-08T08:02:22.618" v="539" actId="113"/>
      <pc:docMkLst>
        <pc:docMk/>
      </pc:docMkLst>
      <pc:sldChg chg="modSp">
        <pc:chgData name="" userId="4de77596fc931c1f" providerId="LiveId" clId="{074019A3-F61D-4925-8D68-3F94034B8485}" dt="2022-11-08T07:28:09.117" v="83" actId="20577"/>
        <pc:sldMkLst>
          <pc:docMk/>
          <pc:sldMk cId="2346928169" sldId="256"/>
        </pc:sldMkLst>
        <pc:spChg chg="mod">
          <ac:chgData name="" userId="4de77596fc931c1f" providerId="LiveId" clId="{074019A3-F61D-4925-8D68-3F94034B8485}" dt="2022-11-08T07:28:09.117" v="83" actId="20577"/>
          <ac:spMkLst>
            <pc:docMk/>
            <pc:sldMk cId="2346928169" sldId="256"/>
            <ac:spMk id="2" creationId="{33E47E05-F5D9-456E-AB34-B120D9B212E4}"/>
          </ac:spMkLst>
        </pc:spChg>
        <pc:spChg chg="mod">
          <ac:chgData name="" userId="4de77596fc931c1f" providerId="LiveId" clId="{074019A3-F61D-4925-8D68-3F94034B8485}" dt="2022-11-08T07:28:01.312" v="82" actId="20577"/>
          <ac:spMkLst>
            <pc:docMk/>
            <pc:sldMk cId="2346928169" sldId="256"/>
            <ac:spMk id="3" creationId="{3FFF34F8-A905-4F6E-B39E-5BF5B13E16CE}"/>
          </ac:spMkLst>
        </pc:spChg>
      </pc:sldChg>
      <pc:sldChg chg="modSp add">
        <pc:chgData name="" userId="4de77596fc931c1f" providerId="LiveId" clId="{074019A3-F61D-4925-8D68-3F94034B8485}" dt="2022-11-08T07:29:21.897" v="94"/>
        <pc:sldMkLst>
          <pc:docMk/>
          <pc:sldMk cId="3139182272" sldId="257"/>
        </pc:sldMkLst>
        <pc:spChg chg="mod">
          <ac:chgData name="" userId="4de77596fc931c1f" providerId="LiveId" clId="{074019A3-F61D-4925-8D68-3F94034B8485}" dt="2022-11-08T07:28:50.237" v="91" actId="20577"/>
          <ac:spMkLst>
            <pc:docMk/>
            <pc:sldMk cId="3139182272" sldId="257"/>
            <ac:spMk id="2" creationId="{66C3C5C9-47D0-4ADB-8001-A855CDC78790}"/>
          </ac:spMkLst>
        </pc:spChg>
        <pc:spChg chg="mod">
          <ac:chgData name="" userId="4de77596fc931c1f" providerId="LiveId" clId="{074019A3-F61D-4925-8D68-3F94034B8485}" dt="2022-11-08T07:29:21.897" v="94"/>
          <ac:spMkLst>
            <pc:docMk/>
            <pc:sldMk cId="3139182272" sldId="257"/>
            <ac:spMk id="3" creationId="{B6E1E413-A93D-4B6A-BACD-6616E5FA1907}"/>
          </ac:spMkLst>
        </pc:spChg>
      </pc:sldChg>
      <pc:sldChg chg="addSp delSp modSp add">
        <pc:chgData name="" userId="4de77596fc931c1f" providerId="LiveId" clId="{074019A3-F61D-4925-8D68-3F94034B8485}" dt="2022-11-08T07:50:10.617" v="162" actId="1037"/>
        <pc:sldMkLst>
          <pc:docMk/>
          <pc:sldMk cId="710186065" sldId="258"/>
        </pc:sldMkLst>
        <pc:spChg chg="mod">
          <ac:chgData name="" userId="4de77596fc931c1f" providerId="LiveId" clId="{074019A3-F61D-4925-8D68-3F94034B8485}" dt="2022-11-08T07:47:00.193" v="98" actId="20577"/>
          <ac:spMkLst>
            <pc:docMk/>
            <pc:sldMk cId="710186065" sldId="258"/>
            <ac:spMk id="2" creationId="{7E66E0F1-825F-4545-8ED5-3FB9B5C676AF}"/>
          </ac:spMkLst>
        </pc:spChg>
        <pc:spChg chg="add del mod">
          <ac:chgData name="" userId="4de77596fc931c1f" providerId="LiveId" clId="{074019A3-F61D-4925-8D68-3F94034B8485}" dt="2022-11-08T07:49:25.326" v="120" actId="478"/>
          <ac:spMkLst>
            <pc:docMk/>
            <pc:sldMk cId="710186065" sldId="258"/>
            <ac:spMk id="3" creationId="{536A2BAD-6901-4FA5-A6B0-7898CB1FA4EE}"/>
          </ac:spMkLst>
        </pc:spChg>
        <pc:spChg chg="add del mod">
          <ac:chgData name="" userId="4de77596fc931c1f" providerId="LiveId" clId="{074019A3-F61D-4925-8D68-3F94034B8485}" dt="2022-11-08T07:49:29.379" v="121" actId="478"/>
          <ac:spMkLst>
            <pc:docMk/>
            <pc:sldMk cId="710186065" sldId="258"/>
            <ac:spMk id="9" creationId="{068C0ED0-7C12-4E2D-BB77-FA5A9D83765D}"/>
          </ac:spMkLst>
        </pc:spChg>
        <pc:picChg chg="add mod">
          <ac:chgData name="" userId="4de77596fc931c1f" providerId="LiveId" clId="{074019A3-F61D-4925-8D68-3F94034B8485}" dt="2022-11-08T07:47:13.164" v="102" actId="1076"/>
          <ac:picMkLst>
            <pc:docMk/>
            <pc:sldMk cId="710186065" sldId="258"/>
            <ac:picMk id="4" creationId="{B6448016-0916-4736-B5C2-110FD3E79D94}"/>
          </ac:picMkLst>
        </pc:picChg>
        <pc:picChg chg="add mod">
          <ac:chgData name="" userId="4de77596fc931c1f" providerId="LiveId" clId="{074019A3-F61D-4925-8D68-3F94034B8485}" dt="2022-11-08T07:47:17.389" v="105"/>
          <ac:picMkLst>
            <pc:docMk/>
            <pc:sldMk cId="710186065" sldId="258"/>
            <ac:picMk id="5" creationId="{4DC7E4A7-122F-4F80-9142-1C0327EDD644}"/>
          </ac:picMkLst>
        </pc:picChg>
        <pc:picChg chg="add del mod">
          <ac:chgData name="" userId="4de77596fc931c1f" providerId="LiveId" clId="{074019A3-F61D-4925-8D68-3F94034B8485}" dt="2022-11-08T07:47:29.753" v="108" actId="478"/>
          <ac:picMkLst>
            <pc:docMk/>
            <pc:sldMk cId="710186065" sldId="258"/>
            <ac:picMk id="6" creationId="{BDD32D77-4784-4C83-9813-C45A11286E91}"/>
          </ac:picMkLst>
        </pc:picChg>
        <pc:picChg chg="add mod ord">
          <ac:chgData name="" userId="4de77596fc931c1f" providerId="LiveId" clId="{074019A3-F61D-4925-8D68-3F94034B8485}" dt="2022-11-08T07:50:10.617" v="162" actId="1037"/>
          <ac:picMkLst>
            <pc:docMk/>
            <pc:sldMk cId="710186065" sldId="258"/>
            <ac:picMk id="7" creationId="{FF2CD9C5-52DC-4010-A614-52A8145AF8C5}"/>
          </ac:picMkLst>
        </pc:picChg>
      </pc:sldChg>
      <pc:sldChg chg="addSp delSp modSp add del">
        <pc:chgData name="" userId="4de77596fc931c1f" providerId="LiveId" clId="{074019A3-F61D-4925-8D68-3F94034B8485}" dt="2022-11-08T07:52:43.973" v="234" actId="2696"/>
        <pc:sldMkLst>
          <pc:docMk/>
          <pc:sldMk cId="1687894900" sldId="259"/>
        </pc:sldMkLst>
        <pc:spChg chg="add del">
          <ac:chgData name="" userId="4de77596fc931c1f" providerId="LiveId" clId="{074019A3-F61D-4925-8D68-3F94034B8485}" dt="2022-11-08T07:52:40.650" v="226" actId="478"/>
          <ac:spMkLst>
            <pc:docMk/>
            <pc:sldMk cId="1687894900" sldId="259"/>
            <ac:spMk id="2" creationId="{29451185-C6A8-4065-9E8E-7BC2A1B2BD1E}"/>
          </ac:spMkLst>
        </pc:spChg>
        <pc:spChg chg="mod">
          <ac:chgData name="" userId="4de77596fc931c1f" providerId="LiveId" clId="{074019A3-F61D-4925-8D68-3F94034B8485}" dt="2022-11-08T07:52:40.918" v="233" actId="20577"/>
          <ac:spMkLst>
            <pc:docMk/>
            <pc:sldMk cId="1687894900" sldId="259"/>
            <ac:spMk id="3" creationId="{87FE191B-A445-4EFE-A226-395BB8E7FC44}"/>
          </ac:spMkLst>
        </pc:spChg>
        <pc:spChg chg="add del">
          <ac:chgData name="" userId="4de77596fc931c1f" providerId="LiveId" clId="{074019A3-F61D-4925-8D68-3F94034B8485}" dt="2022-11-08T07:52:40.370" v="217"/>
          <ac:spMkLst>
            <pc:docMk/>
            <pc:sldMk cId="1687894900" sldId="259"/>
            <ac:spMk id="5" creationId="{E6BD202B-4800-47D6-A5A6-F4BC8E3DF8A7}"/>
          </ac:spMkLst>
        </pc:spChg>
        <pc:picChg chg="add del mod ord">
          <ac:chgData name="" userId="4de77596fc931c1f" providerId="LiveId" clId="{074019A3-F61D-4925-8D68-3F94034B8485}" dt="2022-11-08T07:52:40.619" v="225"/>
          <ac:picMkLst>
            <pc:docMk/>
            <pc:sldMk cId="1687894900" sldId="259"/>
            <ac:picMk id="4" creationId="{F65433D5-D4E0-4653-BF07-F35DE40703A0}"/>
          </ac:picMkLst>
        </pc:picChg>
      </pc:sldChg>
      <pc:sldChg chg="addSp delSp modSp add">
        <pc:chgData name="" userId="4de77596fc931c1f" providerId="LiveId" clId="{074019A3-F61D-4925-8D68-3F94034B8485}" dt="2022-11-08T07:55:21.108" v="265" actId="1076"/>
        <pc:sldMkLst>
          <pc:docMk/>
          <pc:sldMk cId="2349239589" sldId="259"/>
        </pc:sldMkLst>
        <pc:spChg chg="del">
          <ac:chgData name="" userId="4de77596fc931c1f" providerId="LiveId" clId="{074019A3-F61D-4925-8D68-3F94034B8485}" dt="2022-11-08T07:55:00.125" v="259" actId="478"/>
          <ac:spMkLst>
            <pc:docMk/>
            <pc:sldMk cId="2349239589" sldId="259"/>
            <ac:spMk id="2" creationId="{D16E3C89-5307-4F84-A674-E29E4690D80E}"/>
          </ac:spMkLst>
        </pc:spChg>
        <pc:spChg chg="mod">
          <ac:chgData name="" userId="4de77596fc931c1f" providerId="LiveId" clId="{074019A3-F61D-4925-8D68-3F94034B8485}" dt="2022-11-08T07:54:48.193" v="258" actId="1076"/>
          <ac:spMkLst>
            <pc:docMk/>
            <pc:sldMk cId="2349239589" sldId="259"/>
            <ac:spMk id="3" creationId="{F0237B86-A72C-49B0-A927-725A3D563826}"/>
          </ac:spMkLst>
        </pc:spChg>
        <pc:spChg chg="add">
          <ac:chgData name="" userId="4de77596fc931c1f" providerId="LiveId" clId="{074019A3-F61D-4925-8D68-3F94034B8485}" dt="2022-11-08T07:55:00.413" v="260"/>
          <ac:spMkLst>
            <pc:docMk/>
            <pc:sldMk cId="2349239589" sldId="259"/>
            <ac:spMk id="4" creationId="{587E95F9-C1A9-4565-BEB9-707FF3DDE13E}"/>
          </ac:spMkLst>
        </pc:spChg>
        <pc:picChg chg="add mod ord">
          <ac:chgData name="" userId="4de77596fc931c1f" providerId="LiveId" clId="{074019A3-F61D-4925-8D68-3F94034B8485}" dt="2022-11-08T07:55:21.108" v="265" actId="1076"/>
          <ac:picMkLst>
            <pc:docMk/>
            <pc:sldMk cId="2349239589" sldId="259"/>
            <ac:picMk id="5" creationId="{D2046CFF-44AC-4C60-8A1F-91FDB9DAEE97}"/>
          </ac:picMkLst>
        </pc:picChg>
      </pc:sldChg>
      <pc:sldChg chg="modSp add">
        <pc:chgData name="" userId="4de77596fc931c1f" providerId="LiveId" clId="{074019A3-F61D-4925-8D68-3F94034B8485}" dt="2022-11-08T07:55:47.969" v="268" actId="5793"/>
        <pc:sldMkLst>
          <pc:docMk/>
          <pc:sldMk cId="907896671" sldId="260"/>
        </pc:sldMkLst>
        <pc:spChg chg="mod">
          <ac:chgData name="" userId="4de77596fc931c1f" providerId="LiveId" clId="{074019A3-F61D-4925-8D68-3F94034B8485}" dt="2022-11-08T07:55:47.969" v="268" actId="5793"/>
          <ac:spMkLst>
            <pc:docMk/>
            <pc:sldMk cId="907896671" sldId="260"/>
            <ac:spMk id="3" creationId="{F0237B86-A72C-49B0-A927-725A3D563826}"/>
          </ac:spMkLst>
        </pc:spChg>
      </pc:sldChg>
      <pc:sldChg chg="modSp add">
        <pc:chgData name="" userId="4de77596fc931c1f" providerId="LiveId" clId="{074019A3-F61D-4925-8D68-3F94034B8485}" dt="2022-11-08T07:56:09.137" v="271" actId="1076"/>
        <pc:sldMkLst>
          <pc:docMk/>
          <pc:sldMk cId="683375528" sldId="261"/>
        </pc:sldMkLst>
        <pc:spChg chg="mod">
          <ac:chgData name="" userId="4de77596fc931c1f" providerId="LiveId" clId="{074019A3-F61D-4925-8D68-3F94034B8485}" dt="2022-11-08T07:56:09.137" v="271" actId="1076"/>
          <ac:spMkLst>
            <pc:docMk/>
            <pc:sldMk cId="683375528" sldId="261"/>
            <ac:spMk id="3" creationId="{F0237B86-A72C-49B0-A927-725A3D563826}"/>
          </ac:spMkLst>
        </pc:spChg>
      </pc:sldChg>
      <pc:sldChg chg="modSp add">
        <pc:chgData name="" userId="4de77596fc931c1f" providerId="LiveId" clId="{074019A3-F61D-4925-8D68-3F94034B8485}" dt="2022-11-08T07:59:25.293" v="499" actId="20577"/>
        <pc:sldMkLst>
          <pc:docMk/>
          <pc:sldMk cId="2897554719" sldId="262"/>
        </pc:sldMkLst>
        <pc:spChg chg="mod">
          <ac:chgData name="" userId="4de77596fc931c1f" providerId="LiveId" clId="{074019A3-F61D-4925-8D68-3F94034B8485}" dt="2022-11-08T07:57:25.647" v="274" actId="20577"/>
          <ac:spMkLst>
            <pc:docMk/>
            <pc:sldMk cId="2897554719" sldId="262"/>
            <ac:spMk id="2" creationId="{729C9546-FD33-449B-AE3D-AB996074816D}"/>
          </ac:spMkLst>
        </pc:spChg>
        <pc:spChg chg="mod">
          <ac:chgData name="" userId="4de77596fc931c1f" providerId="LiveId" clId="{074019A3-F61D-4925-8D68-3F94034B8485}" dt="2022-11-08T07:59:25.293" v="499" actId="20577"/>
          <ac:spMkLst>
            <pc:docMk/>
            <pc:sldMk cId="2897554719" sldId="262"/>
            <ac:spMk id="3" creationId="{620BD7AC-71D7-4AE5-B3C0-3719E3465DC3}"/>
          </ac:spMkLst>
        </pc:spChg>
      </pc:sldChg>
      <pc:sldChg chg="add">
        <pc:chgData name="" userId="4de77596fc931c1f" providerId="LiveId" clId="{074019A3-F61D-4925-8D68-3F94034B8485}" dt="2022-11-08T07:58:05.204" v="275"/>
        <pc:sldMkLst>
          <pc:docMk/>
          <pc:sldMk cId="3274789124" sldId="263"/>
        </pc:sldMkLst>
      </pc:sldChg>
      <pc:sldChg chg="add">
        <pc:chgData name="" userId="4de77596fc931c1f" providerId="LiveId" clId="{074019A3-F61D-4925-8D68-3F94034B8485}" dt="2022-11-08T07:58:05.204" v="275"/>
        <pc:sldMkLst>
          <pc:docMk/>
          <pc:sldMk cId="3022546925" sldId="264"/>
        </pc:sldMkLst>
      </pc:sldChg>
      <pc:sldChg chg="add">
        <pc:chgData name="" userId="4de77596fc931c1f" providerId="LiveId" clId="{074019A3-F61D-4925-8D68-3F94034B8485}" dt="2022-11-08T07:58:05.204" v="275"/>
        <pc:sldMkLst>
          <pc:docMk/>
          <pc:sldMk cId="1186275294" sldId="265"/>
        </pc:sldMkLst>
      </pc:sldChg>
      <pc:sldChg chg="add">
        <pc:chgData name="" userId="4de77596fc931c1f" providerId="LiveId" clId="{074019A3-F61D-4925-8D68-3F94034B8485}" dt="2022-11-08T07:58:05.204" v="275"/>
        <pc:sldMkLst>
          <pc:docMk/>
          <pc:sldMk cId="562622524" sldId="266"/>
        </pc:sldMkLst>
      </pc:sldChg>
      <pc:sldChg chg="addSp modSp add">
        <pc:chgData name="" userId="4de77596fc931c1f" providerId="LiveId" clId="{074019A3-F61D-4925-8D68-3F94034B8485}" dt="2022-11-08T08:02:22.618" v="539" actId="113"/>
        <pc:sldMkLst>
          <pc:docMk/>
          <pc:sldMk cId="2857381682" sldId="267"/>
        </pc:sldMkLst>
        <pc:spChg chg="mod">
          <ac:chgData name="" userId="4de77596fc931c1f" providerId="LiveId" clId="{074019A3-F61D-4925-8D68-3F94034B8485}" dt="2022-11-08T08:00:11.252" v="504" actId="27636"/>
          <ac:spMkLst>
            <pc:docMk/>
            <pc:sldMk cId="2857381682" sldId="267"/>
            <ac:spMk id="2" creationId="{855BE42F-B51C-4579-992A-F74ACB5C6CE6}"/>
          </ac:spMkLst>
        </pc:spChg>
        <pc:spChg chg="mod">
          <ac:chgData name="" userId="4de77596fc931c1f" providerId="LiveId" clId="{074019A3-F61D-4925-8D68-3F94034B8485}" dt="2022-11-08T08:02:22.618" v="539" actId="113"/>
          <ac:spMkLst>
            <pc:docMk/>
            <pc:sldMk cId="2857381682" sldId="267"/>
            <ac:spMk id="3" creationId="{68FF510A-889E-4197-8BEE-37BA08923650}"/>
          </ac:spMkLst>
        </pc:spChg>
        <pc:picChg chg="add mod ord">
          <ac:chgData name="" userId="4de77596fc931c1f" providerId="LiveId" clId="{074019A3-F61D-4925-8D68-3F94034B8485}" dt="2022-11-08T08:02:14.495" v="538" actId="1076"/>
          <ac:picMkLst>
            <pc:docMk/>
            <pc:sldMk cId="2857381682" sldId="267"/>
            <ac:picMk id="4" creationId="{0E8E7257-F879-4BF7-84E0-E012927B42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622F-1617-4A1C-BCD7-F8484A24B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F8E36-AE7B-41B8-BE7B-525A5402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A6297-D749-4145-9E89-5E09590D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B4314-1DB0-4ECE-BF1C-FC255BD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1C30E-42D0-4167-8F22-DC9D61EF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48EC-290A-4314-9DC4-D2AA6964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E0A30-00FC-4C5E-A052-AE0E6B5C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2A340-8718-4CCB-A363-66D86585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740BC-1E81-43D7-99E4-743599F2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1EE2-767D-4334-9CCB-8AB2697D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C274B5-BAB7-4B97-9751-052541842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25FA0-4236-4100-BC00-6F02B80A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3C372-9887-430C-B21D-F58552A8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FC3A7-546C-40D5-B26E-CCF90255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F677E-FD95-4687-A260-F2BC75A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342CE-B6CC-484F-B809-5AB2CFE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F616F-6AED-4CD0-9BDC-312009F5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36B4F-03FA-4C07-9D8A-B1BAAC5D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2E9BC-3FB7-423F-B6B3-2B99D248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D640-0601-4817-9860-1278CB2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1465-32DA-4C96-8114-DBB7C9CE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3AF62-822A-4151-BA8D-B9AC6BBA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B948-62F2-459D-98A2-9BEEC494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EA811-B48F-4ABE-9F61-BAA5ABF4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9E7A7-5381-400B-B331-02FE0E46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2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001C-D68E-4E11-9474-E21C0514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E26BA-4286-4FD9-BAC3-4C51A4DF4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A14B9-F765-416C-831A-6ACCE1D9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8B5EF-5FEF-4507-8303-270B77AC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6B13-D390-4383-A418-6A7A0CF9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EC4C1-21C2-431A-B69E-C48082BA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EECB-8B1F-456E-AC99-8F7C393D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682A5-F25E-4F06-B0BE-59611443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AC39E-9EA2-42B2-930E-D04EA02C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55D8B-4076-4604-841A-B4338FE53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DE429-725E-4194-AD1B-FE42BFCC1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D6C43-172D-4691-A175-E162B13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DB047E-831E-4F13-B002-C02EC650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E87B0-9999-48BB-B6CF-509DB4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2D1-92E0-42F2-A4B0-8F65B956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4B9A6-1C41-4E3E-BB1C-F01D10E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E351A-1E5C-45A7-925B-F3399B39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11B0-73BF-4ADB-BB43-63A4A393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097D2-BB23-4FE2-BDCF-93A9EB83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89DBB-26C4-4226-AADE-91C04441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23808-920C-4C39-92D1-FF8CE827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DC6ED-42AA-4325-AF93-8E62C3D7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D27BA-5A63-4D87-A08A-D472901A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56F8D-F7A1-4704-92A5-D8A2ECC2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39A8C-C745-49F0-A1E4-72AB701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3225A-12C7-402D-AE81-3688146B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37680-82D7-4751-8052-C795AEE8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DB1A-E8B8-4F27-A924-C3427FC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068F7-B957-41FC-9AC3-599BDB68F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F1EFB-5B52-4A05-97D7-FD8C1027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C61D6-7CD6-4D5E-83FB-E0F6897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0B650-9072-4664-8E47-A7544F6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A0DFB-3496-40FA-9D13-60258449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D2F7-5DC6-45DE-87CE-264BFA2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91AE-0EF7-4FDF-BE0B-975111FE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30F2-9BA2-4B8D-9238-2AC836781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B5BAF-7866-455C-A003-FEAD465E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9BE80-BE93-485F-8EC1-0CB5F54B9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7E05-F5D9-456E-AB34-B120D9B21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F34F8-A905-4F6E-B39E-5BF5B13E1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 </a:t>
            </a:r>
            <a:r>
              <a:rPr lang="en-US" altLang="ko-KR" dirty="0" err="1"/>
              <a:t>Easytodo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2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9869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0272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5168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3336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749675" y="2694410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877723" y="2475533"/>
            <a:ext cx="442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749675" y="4192043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877723" y="3973166"/>
            <a:ext cx="49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 or 401 error if unverified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9595698" y="3343452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9595698" y="307094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81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request/data edit/logout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627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56447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3721100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7185753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-213628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3251025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6012940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Recommendation server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recommendation request procedure</a:t>
            </a:r>
            <a:endParaRPr lang="ko-KR" altLang="en-US" sz="3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74C6ED-EB1E-4830-AF16-CB0E77626555}"/>
              </a:ext>
            </a:extLst>
          </p:cNvPr>
          <p:cNvSpPr/>
          <p:nvPr/>
        </p:nvSpPr>
        <p:spPr>
          <a:xfrm>
            <a:off x="10451268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D1EA9-E118-43DF-9A55-BA4F0808D5DB}"/>
              </a:ext>
            </a:extLst>
          </p:cNvPr>
          <p:cNvSpPr txBox="1"/>
          <p:nvPr/>
        </p:nvSpPr>
        <p:spPr>
          <a:xfrm>
            <a:off x="9278455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4E8244B-8BE8-4D16-A960-E1484313DD2A}"/>
              </a:ext>
            </a:extLst>
          </p:cNvPr>
          <p:cNvSpPr/>
          <p:nvPr/>
        </p:nvSpPr>
        <p:spPr>
          <a:xfrm>
            <a:off x="950534" y="172364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228325-A719-4961-9B3B-4A0A4D33409A}"/>
              </a:ext>
            </a:extLst>
          </p:cNvPr>
          <p:cNvSpPr txBox="1"/>
          <p:nvPr/>
        </p:nvSpPr>
        <p:spPr>
          <a:xfrm>
            <a:off x="1066781" y="1250046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C6CF8A1-1A6F-447D-A687-D58F4C57EF46}"/>
              </a:ext>
            </a:extLst>
          </p:cNvPr>
          <p:cNvSpPr/>
          <p:nvPr/>
        </p:nvSpPr>
        <p:spPr>
          <a:xfrm rot="10800000">
            <a:off x="964352" y="6255721"/>
            <a:ext cx="2614873" cy="19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79A6CF-B076-4943-A9B1-6B9DFF22C326}"/>
              </a:ext>
            </a:extLst>
          </p:cNvPr>
          <p:cNvSpPr txBox="1"/>
          <p:nvPr/>
        </p:nvSpPr>
        <p:spPr>
          <a:xfrm>
            <a:off x="964354" y="5947945"/>
            <a:ext cx="261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  <p:sp>
        <p:nvSpPr>
          <p:cNvPr id="39" name="화살표: 왼쪽으로 구부러짐 38">
            <a:extLst>
              <a:ext uri="{FF2B5EF4-FFF2-40B4-BE49-F238E27FC236}">
                <a16:creationId xmlns:a16="http://schemas.microsoft.com/office/drawing/2014/main" id="{F384876D-2F5B-4460-A1A6-CF951E4EDF1A}"/>
              </a:ext>
            </a:extLst>
          </p:cNvPr>
          <p:cNvSpPr/>
          <p:nvPr/>
        </p:nvSpPr>
        <p:spPr>
          <a:xfrm>
            <a:off x="4274509" y="2092864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821872-303D-41EC-8988-BD352E9B31EE}"/>
              </a:ext>
            </a:extLst>
          </p:cNvPr>
          <p:cNvSpPr txBox="1"/>
          <p:nvPr/>
        </p:nvSpPr>
        <p:spPr>
          <a:xfrm>
            <a:off x="4274509" y="1820356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AA39D22-679B-47F4-B470-2C7BA62FBE01}"/>
              </a:ext>
            </a:extLst>
          </p:cNvPr>
          <p:cNvSpPr/>
          <p:nvPr/>
        </p:nvSpPr>
        <p:spPr>
          <a:xfrm>
            <a:off x="4357886" y="309621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A7443-3B42-42D9-9692-D14DC7092C9B}"/>
              </a:ext>
            </a:extLst>
          </p:cNvPr>
          <p:cNvSpPr txBox="1"/>
          <p:nvPr/>
        </p:nvSpPr>
        <p:spPr>
          <a:xfrm>
            <a:off x="4495856" y="266000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recommendation for the user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EE9E900-5643-408F-AE9C-3B20793784F8}"/>
              </a:ext>
            </a:extLst>
          </p:cNvPr>
          <p:cNvSpPr/>
          <p:nvPr/>
        </p:nvSpPr>
        <p:spPr>
          <a:xfrm>
            <a:off x="7758549" y="364483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D433-651E-40B3-A972-0A2D68610B46}"/>
              </a:ext>
            </a:extLst>
          </p:cNvPr>
          <p:cNvSpPr txBox="1"/>
          <p:nvPr/>
        </p:nvSpPr>
        <p:spPr>
          <a:xfrm>
            <a:off x="7896519" y="320862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user data if necessary</a:t>
            </a:r>
            <a:endParaRPr lang="ko-KR" altLang="en-US" sz="1400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A821422-0DF2-41A6-ADAC-B720C4C86A05}"/>
              </a:ext>
            </a:extLst>
          </p:cNvPr>
          <p:cNvSpPr/>
          <p:nvPr/>
        </p:nvSpPr>
        <p:spPr>
          <a:xfrm rot="10800000">
            <a:off x="7758549" y="4444256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4B5CE-CA7A-4CB2-8DE2-9C34F00CAABB}"/>
              </a:ext>
            </a:extLst>
          </p:cNvPr>
          <p:cNvSpPr txBox="1"/>
          <p:nvPr/>
        </p:nvSpPr>
        <p:spPr>
          <a:xfrm>
            <a:off x="7896519" y="4008044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user data if requested</a:t>
            </a:r>
            <a:endParaRPr lang="ko-KR" altLang="en-US" sz="14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C4F0D48-A95C-491B-B184-DFCF7FB6C9F8}"/>
              </a:ext>
            </a:extLst>
          </p:cNvPr>
          <p:cNvSpPr/>
          <p:nvPr/>
        </p:nvSpPr>
        <p:spPr>
          <a:xfrm rot="10800000">
            <a:off x="4355065" y="5222538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C662F-8F17-46F2-BE4C-094AABCFD678}"/>
              </a:ext>
            </a:extLst>
          </p:cNvPr>
          <p:cNvSpPr txBox="1"/>
          <p:nvPr/>
        </p:nvSpPr>
        <p:spPr>
          <a:xfrm>
            <a:off x="4493035" y="4914761"/>
            <a:ext cx="233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26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8E7257-F879-4BF7-84E0-E012927B42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4345" y="1083454"/>
            <a:ext cx="4412126" cy="24817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5BE42F-B51C-4579-992A-F74ACB5C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architectural style guide that guides this organization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F510A-889E-4197-8BEE-37BA0892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Layer architecture pattern</a:t>
            </a:r>
            <a:r>
              <a:rPr lang="en-US" altLang="ko-KR" dirty="0"/>
              <a:t> is used.</a:t>
            </a:r>
          </a:p>
          <a:p>
            <a:r>
              <a:rPr lang="en-US" altLang="ko-KR" dirty="0"/>
              <a:t>High modularity due to information hiding</a:t>
            </a:r>
          </a:p>
          <a:p>
            <a:r>
              <a:rPr lang="en-US" altLang="ko-KR" dirty="0"/>
              <a:t>The communication overhead between and within the layers could slow down the software if there are too many layers.</a:t>
            </a:r>
          </a:p>
          <a:p>
            <a:r>
              <a:rPr lang="en-US" altLang="ko-KR" dirty="0"/>
              <a:t>Since we have only 3 layers and a high modularity can enhance the development speed, the layer pattern seems appropriate for our software.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8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C5C9-47D0-4ADB-8001-A855CDC7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1E413-A93D-4B6A-BACD-6616E5FA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ko-KR" dirty="0"/>
          </a:p>
          <a:p>
            <a:r>
              <a:rPr lang="en-US" altLang="ko-KR" dirty="0"/>
              <a:t>Collaboration behavior among elements</a:t>
            </a:r>
            <a:endParaRPr lang="ko-KR" altLang="ko-KR" dirty="0"/>
          </a:p>
          <a:p>
            <a:r>
              <a:rPr lang="en-US" altLang="ko-KR" dirty="0"/>
              <a:t>The architectural style guide that guides this organization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2CD9C5-52DC-4010-A614-52A8145AF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3" y="1313118"/>
            <a:ext cx="8375009" cy="47015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66E0F1-825F-4545-8ED5-3FB9B5C6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19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API server (Flask)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Client (requests with REST API) -&gt; API server (responds with JSON)</a:t>
            </a:r>
            <a:endParaRPr lang="ko-KR" altLang="ko-KR" dirty="0"/>
          </a:p>
          <a:p>
            <a:pPr lvl="3"/>
            <a:r>
              <a:rPr lang="en-US" altLang="ko-KR" dirty="0"/>
              <a:t>POST login, GET </a:t>
            </a:r>
            <a:r>
              <a:rPr lang="en-US" altLang="ko-KR" dirty="0" err="1"/>
              <a:t>tododata</a:t>
            </a:r>
            <a:r>
              <a:rPr lang="en-US" altLang="ko-KR" dirty="0"/>
              <a:t>, PUT </a:t>
            </a:r>
            <a:r>
              <a:rPr lang="en-US" altLang="ko-KR" dirty="0" err="1"/>
              <a:t>tododata</a:t>
            </a:r>
            <a:r>
              <a:rPr lang="en-US" altLang="ko-KR" dirty="0"/>
              <a:t>, GET recommendation, POST logout, DELETE account</a:t>
            </a:r>
            <a:endParaRPr lang="ko-KR" altLang="ko-KR" dirty="0"/>
          </a:p>
          <a:p>
            <a:pPr lvl="1"/>
            <a:r>
              <a:rPr lang="en-US" altLang="ko-KR" dirty="0"/>
              <a:t>Output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SELECT/INSERT/UPDATE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string through socket call) -&gt; Recommendation server (responds with string data through socket)</a:t>
            </a:r>
            <a:endParaRPr lang="ko-KR" altLang="ko-KR" dirty="0"/>
          </a:p>
          <a:p>
            <a:pPr lvl="3"/>
            <a:r>
              <a:rPr lang="en-US" altLang="ko-KR" dirty="0"/>
              <a:t>Get recommendation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19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DB (MySQL)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MySQL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SELECT/INSERT/UPDATE</a:t>
            </a:r>
            <a:endParaRPr lang="ko-KR" altLang="ko-KR" dirty="0"/>
          </a:p>
          <a:p>
            <a:pPr lvl="2"/>
            <a:r>
              <a:rPr lang="en-US" altLang="ko-KR" dirty="0"/>
              <a:t>Recommendation system (requests with 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Recommendation server (Python)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string through socket) -&gt; Recommendation system (responds with string data through socket)</a:t>
            </a:r>
            <a:endParaRPr lang="ko-KR" altLang="ko-KR" dirty="0"/>
          </a:p>
          <a:p>
            <a:pPr lvl="3"/>
            <a:r>
              <a:rPr lang="en-US" altLang="ko-KR" dirty="0"/>
              <a:t>Get recommendation</a:t>
            </a:r>
            <a:endParaRPr lang="ko-KR" altLang="ko-KR" dirty="0"/>
          </a:p>
          <a:p>
            <a:pPr lvl="1"/>
            <a:r>
              <a:rPr lang="en-US" altLang="ko-KR" dirty="0"/>
              <a:t>Output</a:t>
            </a:r>
            <a:endParaRPr lang="ko-KR" altLang="ko-KR" dirty="0"/>
          </a:p>
          <a:p>
            <a:pPr lvl="2"/>
            <a:r>
              <a:rPr lang="en-US" altLang="ko-KR" dirty="0"/>
              <a:t>Recommendation system (requests with SQL query) -&gt; DB (procedure call: SQL query -&gt; data)</a:t>
            </a:r>
            <a:endParaRPr lang="ko-KR" altLang="ko-KR" dirty="0"/>
          </a:p>
          <a:p>
            <a:pPr lvl="3"/>
            <a:r>
              <a:rPr lang="en-US" altLang="ko-KR" dirty="0"/>
              <a:t>SELECT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3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9546-FD33-449B-AE3D-AB996074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Collaboration behavior among elements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D7AC-71D7-4AE5-B3C0-3719E346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procedure</a:t>
            </a:r>
          </a:p>
          <a:p>
            <a:r>
              <a:rPr lang="en-US" altLang="ko-KR" dirty="0"/>
              <a:t>Session for authentication</a:t>
            </a:r>
          </a:p>
          <a:p>
            <a:r>
              <a:rPr lang="en-US" altLang="ko-KR" dirty="0"/>
              <a:t>Data request/data edit/logout procedure =&gt; all API calls that need authentication</a:t>
            </a:r>
          </a:p>
          <a:p>
            <a:r>
              <a:rPr lang="en-US" altLang="ko-KR" dirty="0"/>
              <a:t>Recommendation request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5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6313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6096000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5606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1612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5625925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8670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809D34-2BD4-4486-8305-032239335F3D}"/>
              </a:ext>
            </a:extLst>
          </p:cNvPr>
          <p:cNvSpPr/>
          <p:nvPr/>
        </p:nvSpPr>
        <p:spPr>
          <a:xfrm>
            <a:off x="3347499" y="1587500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B1FAE-D68C-4ECD-BEBC-BC9D57794098}"/>
              </a:ext>
            </a:extLst>
          </p:cNvPr>
          <p:cNvSpPr txBox="1"/>
          <p:nvPr/>
        </p:nvSpPr>
        <p:spPr>
          <a:xfrm>
            <a:off x="3475548" y="1368623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POST login</a:t>
            </a:r>
            <a:endParaRPr lang="ko-KR" altLang="en-US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6BC640E-CA73-497F-8F52-31C4AFDB3BD8}"/>
              </a:ext>
            </a:extLst>
          </p:cNvPr>
          <p:cNvSpPr/>
          <p:nvPr/>
        </p:nvSpPr>
        <p:spPr>
          <a:xfrm rot="10800000">
            <a:off x="3347499" y="207885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4540F-A1A9-4E63-B08B-D2C1DB937B56}"/>
              </a:ext>
            </a:extLst>
          </p:cNvPr>
          <p:cNvSpPr txBox="1"/>
          <p:nvPr/>
        </p:nvSpPr>
        <p:spPr>
          <a:xfrm>
            <a:off x="3475548" y="185997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Google OAuth link</a:t>
            </a:r>
            <a:endParaRPr lang="ko-KR" altLang="en-US" sz="14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394075" y="2694410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522123" y="2475533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the Google OAuth link and login with Google account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394075" y="3315743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522123" y="3096866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API server login callback link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C1A1643-AF94-4F1E-B14D-97923EF1F25B}"/>
              </a:ext>
            </a:extLst>
          </p:cNvPr>
          <p:cNvSpPr/>
          <p:nvPr/>
        </p:nvSpPr>
        <p:spPr>
          <a:xfrm>
            <a:off x="3347499" y="3938042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FB85B-B1F7-4972-BA8E-3136E9E2327E}"/>
              </a:ext>
            </a:extLst>
          </p:cNvPr>
          <p:cNvSpPr txBox="1"/>
          <p:nvPr/>
        </p:nvSpPr>
        <p:spPr>
          <a:xfrm>
            <a:off x="3475548" y="3719165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login callback link</a:t>
            </a:r>
            <a:endParaRPr lang="ko-KR" altLang="en-US" sz="14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CD7FA64-E0DD-47E2-929C-DD49828C8D03}"/>
              </a:ext>
            </a:extLst>
          </p:cNvPr>
          <p:cNvSpPr/>
          <p:nvPr/>
        </p:nvSpPr>
        <p:spPr>
          <a:xfrm>
            <a:off x="6812152" y="4393307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32769-D6BA-4092-823C-DE8ED4B5B75F}"/>
              </a:ext>
            </a:extLst>
          </p:cNvPr>
          <p:cNvSpPr txBox="1"/>
          <p:nvPr/>
        </p:nvSpPr>
        <p:spPr>
          <a:xfrm>
            <a:off x="6940201" y="4174430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access token</a:t>
            </a:r>
            <a:endParaRPr lang="ko-KR" altLang="en-US" sz="1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10C7B8B-4728-4830-96AB-B1BC7ABACDE9}"/>
              </a:ext>
            </a:extLst>
          </p:cNvPr>
          <p:cNvSpPr/>
          <p:nvPr/>
        </p:nvSpPr>
        <p:spPr>
          <a:xfrm rot="10800000">
            <a:off x="6812152" y="5008861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47338-166E-4A0D-A242-84C3D0607E86}"/>
              </a:ext>
            </a:extLst>
          </p:cNvPr>
          <p:cNvSpPr txBox="1"/>
          <p:nvPr/>
        </p:nvSpPr>
        <p:spPr>
          <a:xfrm>
            <a:off x="6940201" y="478998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access token</a:t>
            </a:r>
            <a:endParaRPr lang="ko-KR" altLang="en-US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E2EEEEB-893C-42CE-A70D-ED0221D917F4}"/>
              </a:ext>
            </a:extLst>
          </p:cNvPr>
          <p:cNvSpPr/>
          <p:nvPr/>
        </p:nvSpPr>
        <p:spPr>
          <a:xfrm rot="10800000">
            <a:off x="3347499" y="632906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A5C6BA-8AC4-4432-86CE-35737D9DBF9E}"/>
              </a:ext>
            </a:extLst>
          </p:cNvPr>
          <p:cNvSpPr txBox="1"/>
          <p:nvPr/>
        </p:nvSpPr>
        <p:spPr>
          <a:xfrm>
            <a:off x="3475548" y="611018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6812152" y="5748440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6812152" y="5475932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create session and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455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login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478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89A3-31CA-4222-99B4-E9798A8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99D87-2349-4036-8712-501D5870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uid</a:t>
            </a:r>
            <a:r>
              <a:rPr lang="en-US" altLang="ko-KR" dirty="0"/>
              <a:t> (unique id of the user)</a:t>
            </a:r>
          </a:p>
          <a:p>
            <a:r>
              <a:rPr lang="en-US" altLang="ko-KR" dirty="0" err="1"/>
              <a:t>sid</a:t>
            </a:r>
            <a:r>
              <a:rPr lang="en-US" altLang="ko-KR" dirty="0"/>
              <a:t> (unique session id)</a:t>
            </a:r>
          </a:p>
          <a:p>
            <a:r>
              <a:rPr lang="en-US" altLang="ko-KR" dirty="0"/>
              <a:t>lifetime (24 hours)</a:t>
            </a:r>
          </a:p>
          <a:p>
            <a:endParaRPr lang="en-US" altLang="ko-KR" dirty="0"/>
          </a:p>
          <a:p>
            <a:r>
              <a:rPr lang="en-US" altLang="ko-KR" dirty="0"/>
              <a:t>Session is created when login happens and there is no existing session for that user.</a:t>
            </a:r>
          </a:p>
          <a:p>
            <a:r>
              <a:rPr lang="en-US" altLang="ko-KR" dirty="0"/>
              <a:t>User can access personalized information by using the </a:t>
            </a:r>
            <a:r>
              <a:rPr lang="en-US" altLang="ko-KR" dirty="0" err="1"/>
              <a:t>sid</a:t>
            </a:r>
            <a:r>
              <a:rPr lang="en-US" altLang="ko-KR" dirty="0"/>
              <a:t> as an authentication.</a:t>
            </a:r>
          </a:p>
          <a:p>
            <a:r>
              <a:rPr lang="en-US" altLang="ko-KR" dirty="0"/>
              <a:t>Session expires after the lifetime and is removed.</a:t>
            </a:r>
          </a:p>
          <a:p>
            <a:r>
              <a:rPr lang="en-US" altLang="ko-KR" dirty="0"/>
              <a:t>Session expiration time is delayed if the </a:t>
            </a:r>
            <a:r>
              <a:rPr lang="en-US" altLang="ko-KR" dirty="0" err="1"/>
              <a:t>sid</a:t>
            </a:r>
            <a:r>
              <a:rPr lang="en-US" altLang="ko-KR" dirty="0"/>
              <a:t> is used through API calls.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497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Architecture Design</vt:lpstr>
      <vt:lpstr>Contents</vt:lpstr>
      <vt:lpstr>Structural elements and their interfaces</vt:lpstr>
      <vt:lpstr>Structural elements and their interfaces</vt:lpstr>
      <vt:lpstr>Structural elements and their interfaces</vt:lpstr>
      <vt:lpstr>Structural elements and their interfaces</vt:lpstr>
      <vt:lpstr>Collaboration behavior among elements</vt:lpstr>
      <vt:lpstr>PowerPoint 프레젠테이션</vt:lpstr>
      <vt:lpstr>Session</vt:lpstr>
      <vt:lpstr>PowerPoint 프레젠테이션</vt:lpstr>
      <vt:lpstr>PowerPoint 프레젠테이션</vt:lpstr>
      <vt:lpstr>The architectural style guide that guides this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Sungwon Yang</dc:creator>
  <cp:lastModifiedBy>Sungwon Yang</cp:lastModifiedBy>
  <cp:revision>3</cp:revision>
  <dcterms:created xsi:type="dcterms:W3CDTF">2022-11-08T07:26:36Z</dcterms:created>
  <dcterms:modified xsi:type="dcterms:W3CDTF">2022-11-08T08:02:24Z</dcterms:modified>
</cp:coreProperties>
</file>