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de77596fc931c1f" providerId="LiveId" clId="{DEF7735F-C33B-42B5-891D-DC1E43EAFD3E}"/>
    <pc:docChg chg="undo custSel addSld delSld modSld">
      <pc:chgData name="" userId="4de77596fc931c1f" providerId="LiveId" clId="{DEF7735F-C33B-42B5-891D-DC1E43EAFD3E}" dt="2022-11-08T07:22:37.834" v="560" actId="478"/>
      <pc:docMkLst>
        <pc:docMk/>
      </pc:docMkLst>
      <pc:sldChg chg="addSp delSp modSp">
        <pc:chgData name="" userId="4de77596fc931c1f" providerId="LiveId" clId="{DEF7735F-C33B-42B5-891D-DC1E43EAFD3E}" dt="2022-11-08T07:22:37.834" v="560" actId="478"/>
        <pc:sldMkLst>
          <pc:docMk/>
          <pc:sldMk cId="4050542598" sldId="256"/>
        </pc:sldMkLst>
        <pc:spChg chg="del mod">
          <ac:chgData name="" userId="4de77596fc931c1f" providerId="LiveId" clId="{DEF7735F-C33B-42B5-891D-DC1E43EAFD3E}" dt="2022-10-26T00:03:50.958" v="318" actId="478"/>
          <ac:spMkLst>
            <pc:docMk/>
            <pc:sldMk cId="4050542598" sldId="256"/>
            <ac:spMk id="3" creationId="{94E7E48C-47B2-AEEE-474B-4A367336029C}"/>
          </ac:spMkLst>
        </pc:spChg>
        <pc:spChg chg="del mod">
          <ac:chgData name="" userId="4de77596fc931c1f" providerId="LiveId" clId="{DEF7735F-C33B-42B5-891D-DC1E43EAFD3E}" dt="2022-10-26T00:00:33.679" v="252" actId="478"/>
          <ac:spMkLst>
            <pc:docMk/>
            <pc:sldMk cId="4050542598" sldId="256"/>
            <ac:spMk id="4" creationId="{C47E5D32-3393-B4B4-E2A7-316AF17D5646}"/>
          </ac:spMkLst>
        </pc:spChg>
        <pc:spChg chg="add del mod">
          <ac:chgData name="" userId="4de77596fc931c1f" providerId="LiveId" clId="{DEF7735F-C33B-42B5-891D-DC1E43EAFD3E}" dt="2022-10-26T00:42:35.754" v="456"/>
          <ac:spMkLst>
            <pc:docMk/>
            <pc:sldMk cId="4050542598" sldId="256"/>
            <ac:spMk id="21" creationId="{4F06C148-B596-4F5D-8339-240EB857810D}"/>
          </ac:spMkLst>
        </pc:spChg>
        <pc:spChg chg="mod">
          <ac:chgData name="" userId="4de77596fc931c1f" providerId="LiveId" clId="{DEF7735F-C33B-42B5-891D-DC1E43EAFD3E}" dt="2022-10-26T00:03:31.032" v="308" actId="14100"/>
          <ac:spMkLst>
            <pc:docMk/>
            <pc:sldMk cId="4050542598" sldId="256"/>
            <ac:spMk id="24" creationId="{65A30B4F-8238-5070-85B5-C70479F10EEE}"/>
          </ac:spMkLst>
        </pc:spChg>
        <pc:spChg chg="add mod">
          <ac:chgData name="" userId="4de77596fc931c1f" providerId="LiveId" clId="{DEF7735F-C33B-42B5-891D-DC1E43EAFD3E}" dt="2022-11-08T05:58:06.534" v="509" actId="20577"/>
          <ac:spMkLst>
            <pc:docMk/>
            <pc:sldMk cId="4050542598" sldId="256"/>
            <ac:spMk id="25" creationId="{A8B98FFF-06EF-4759-91BC-BDE71FD617FA}"/>
          </ac:spMkLst>
        </pc:spChg>
        <pc:spChg chg="mod">
          <ac:chgData name="" userId="4de77596fc931c1f" providerId="LiveId" clId="{DEF7735F-C33B-42B5-891D-DC1E43EAFD3E}" dt="2022-10-26T00:03:24.697" v="307" actId="14100"/>
          <ac:spMkLst>
            <pc:docMk/>
            <pc:sldMk cId="4050542598" sldId="256"/>
            <ac:spMk id="27" creationId="{21F05E17-12C2-E194-5A48-430DA9024EDD}"/>
          </ac:spMkLst>
        </pc:spChg>
        <pc:spChg chg="mod">
          <ac:chgData name="" userId="4de77596fc931c1f" providerId="LiveId" clId="{DEF7735F-C33B-42B5-891D-DC1E43EAFD3E}" dt="2022-11-08T07:22:09.398" v="556" actId="1076"/>
          <ac:spMkLst>
            <pc:docMk/>
            <pc:sldMk cId="4050542598" sldId="256"/>
            <ac:spMk id="32" creationId="{579CCC6B-FD13-C5D6-2792-96C49EC8EA8F}"/>
          </ac:spMkLst>
        </pc:spChg>
        <pc:spChg chg="mod">
          <ac:chgData name="" userId="4de77596fc931c1f" providerId="LiveId" clId="{DEF7735F-C33B-42B5-891D-DC1E43EAFD3E}" dt="2022-10-26T00:00:56.269" v="282" actId="1035"/>
          <ac:spMkLst>
            <pc:docMk/>
            <pc:sldMk cId="4050542598" sldId="256"/>
            <ac:spMk id="33" creationId="{D790FC21-9E7F-5584-6D44-D58ABDCAEE87}"/>
          </ac:spMkLst>
        </pc:spChg>
        <pc:spChg chg="mod">
          <ac:chgData name="" userId="4de77596fc931c1f" providerId="LiveId" clId="{DEF7735F-C33B-42B5-891D-DC1E43EAFD3E}" dt="2022-10-26T04:53:27.536" v="490" actId="1076"/>
          <ac:spMkLst>
            <pc:docMk/>
            <pc:sldMk cId="4050542598" sldId="256"/>
            <ac:spMk id="34" creationId="{AE4C5446-A5AB-B3A8-E68E-80344BE3DBEB}"/>
          </ac:spMkLst>
        </pc:spChg>
        <pc:spChg chg="mod">
          <ac:chgData name="" userId="4de77596fc931c1f" providerId="LiveId" clId="{DEF7735F-C33B-42B5-891D-DC1E43EAFD3E}" dt="2022-10-26T00:00:56.269" v="282" actId="1035"/>
          <ac:spMkLst>
            <pc:docMk/>
            <pc:sldMk cId="4050542598" sldId="256"/>
            <ac:spMk id="35" creationId="{D989E6F1-6800-DDB2-EE59-759B524F309E}"/>
          </ac:spMkLst>
        </pc:spChg>
        <pc:spChg chg="mod">
          <ac:chgData name="" userId="4de77596fc931c1f" providerId="LiveId" clId="{DEF7735F-C33B-42B5-891D-DC1E43EAFD3E}" dt="2022-10-26T04:53:22.459" v="489" actId="1076"/>
          <ac:spMkLst>
            <pc:docMk/>
            <pc:sldMk cId="4050542598" sldId="256"/>
            <ac:spMk id="36" creationId="{07485C93-B4E7-3C39-3FD3-58C2B746A8E4}"/>
          </ac:spMkLst>
        </pc:spChg>
        <pc:spChg chg="add del mod">
          <ac:chgData name="" userId="4de77596fc931c1f" providerId="LiveId" clId="{DEF7735F-C33B-42B5-891D-DC1E43EAFD3E}" dt="2022-10-26T00:29:38.354" v="405" actId="478"/>
          <ac:spMkLst>
            <pc:docMk/>
            <pc:sldMk cId="4050542598" sldId="256"/>
            <ac:spMk id="45" creationId="{488C27D8-B6E4-4156-837B-DA63E9A710D6}"/>
          </ac:spMkLst>
        </pc:spChg>
        <pc:spChg chg="add del mod">
          <ac:chgData name="" userId="4de77596fc931c1f" providerId="LiveId" clId="{DEF7735F-C33B-42B5-891D-DC1E43EAFD3E}" dt="2022-10-26T00:29:44.553" v="407" actId="478"/>
          <ac:spMkLst>
            <pc:docMk/>
            <pc:sldMk cId="4050542598" sldId="256"/>
            <ac:spMk id="46" creationId="{CF5410F9-4ECF-4CFA-B507-724C4C813372}"/>
          </ac:spMkLst>
        </pc:spChg>
        <pc:spChg chg="add del mod">
          <ac:chgData name="" userId="4de77596fc931c1f" providerId="LiveId" clId="{DEF7735F-C33B-42B5-891D-DC1E43EAFD3E}" dt="2022-10-26T00:29:49.578" v="408" actId="478"/>
          <ac:spMkLst>
            <pc:docMk/>
            <pc:sldMk cId="4050542598" sldId="256"/>
            <ac:spMk id="47" creationId="{761829D2-F6C7-42FC-A69B-531FD06EF687}"/>
          </ac:spMkLst>
        </pc:spChg>
        <pc:spChg chg="add del mod">
          <ac:chgData name="" userId="4de77596fc931c1f" providerId="LiveId" clId="{DEF7735F-C33B-42B5-891D-DC1E43EAFD3E}" dt="2022-10-26T00:29:49.578" v="408" actId="478"/>
          <ac:spMkLst>
            <pc:docMk/>
            <pc:sldMk cId="4050542598" sldId="256"/>
            <ac:spMk id="48" creationId="{EAC2D6BD-2E8D-46B3-8508-A0CEEE16217A}"/>
          </ac:spMkLst>
        </pc:spChg>
        <pc:spChg chg="add del mod">
          <ac:chgData name="" userId="4de77596fc931c1f" providerId="LiveId" clId="{DEF7735F-C33B-42B5-891D-DC1E43EAFD3E}" dt="2022-11-08T07:22:37.834" v="560" actId="478"/>
          <ac:spMkLst>
            <pc:docMk/>
            <pc:sldMk cId="4050542598" sldId="256"/>
            <ac:spMk id="50" creationId="{2FFD8F61-7FB7-4DE2-B83D-C904D04CCA36}"/>
          </ac:spMkLst>
        </pc:spChg>
        <pc:picChg chg="mod">
          <ac:chgData name="" userId="4de77596fc931c1f" providerId="LiveId" clId="{DEF7735F-C33B-42B5-891D-DC1E43EAFD3E}" dt="2022-10-26T04:53:27.536" v="490" actId="1076"/>
          <ac:picMkLst>
            <pc:docMk/>
            <pc:sldMk cId="4050542598" sldId="256"/>
            <ac:picMk id="16" creationId="{CC230C9F-C08B-D614-1B81-77B7383834EF}"/>
          </ac:picMkLst>
        </pc:picChg>
        <pc:picChg chg="mod">
          <ac:chgData name="" userId="4de77596fc931c1f" providerId="LiveId" clId="{DEF7735F-C33B-42B5-891D-DC1E43EAFD3E}" dt="2022-10-26T00:04:19.506" v="360" actId="1036"/>
          <ac:picMkLst>
            <pc:docMk/>
            <pc:sldMk cId="4050542598" sldId="256"/>
            <ac:picMk id="18" creationId="{354CC760-06AE-3DD0-7A23-D4401E77CE47}"/>
          </ac:picMkLst>
        </pc:picChg>
        <pc:picChg chg="mod">
          <ac:chgData name="" userId="4de77596fc931c1f" providerId="LiveId" clId="{DEF7735F-C33B-42B5-891D-DC1E43EAFD3E}" dt="2022-10-26T00:04:22.198" v="367" actId="1035"/>
          <ac:picMkLst>
            <pc:docMk/>
            <pc:sldMk cId="4050542598" sldId="256"/>
            <ac:picMk id="20" creationId="{2DD83117-7824-ED89-5D78-8B4C53D7E24C}"/>
          </ac:picMkLst>
        </pc:picChg>
        <pc:picChg chg="mod">
          <ac:chgData name="" userId="4de77596fc931c1f" providerId="LiveId" clId="{DEF7735F-C33B-42B5-891D-DC1E43EAFD3E}" dt="2022-10-26T04:53:22.459" v="489" actId="1076"/>
          <ac:picMkLst>
            <pc:docMk/>
            <pc:sldMk cId="4050542598" sldId="256"/>
            <ac:picMk id="22" creationId="{61244FF1-CF97-224F-96C2-F6CD622271BB}"/>
          </ac:picMkLst>
        </pc:picChg>
        <pc:picChg chg="add del mod">
          <ac:chgData name="" userId="4de77596fc931c1f" providerId="LiveId" clId="{DEF7735F-C33B-42B5-891D-DC1E43EAFD3E}" dt="2022-10-25T23:56:15.567" v="10" actId="478"/>
          <ac:picMkLst>
            <pc:docMk/>
            <pc:sldMk cId="4050542598" sldId="256"/>
            <ac:picMk id="23" creationId="{D36AA3C7-EA18-40CE-BB28-352C47B26CB8}"/>
          </ac:picMkLst>
        </pc:picChg>
        <pc:picChg chg="add mod">
          <ac:chgData name="" userId="4de77596fc931c1f" providerId="LiveId" clId="{DEF7735F-C33B-42B5-891D-DC1E43EAFD3E}" dt="2022-10-26T04:53:34.302" v="491" actId="1076"/>
          <ac:picMkLst>
            <pc:docMk/>
            <pc:sldMk cId="4050542598" sldId="256"/>
            <ac:picMk id="29" creationId="{367CDE71-2781-44EC-B75B-DDF5DAA2E45C}"/>
          </ac:picMkLst>
        </pc:picChg>
        <pc:cxnChg chg="add mod">
          <ac:chgData name="" userId="4de77596fc931c1f" providerId="LiveId" clId="{DEF7735F-C33B-42B5-891D-DC1E43EAFD3E}" dt="2022-10-26T04:53:48.526" v="494" actId="14100"/>
          <ac:cxnSpMkLst>
            <pc:docMk/>
            <pc:sldMk cId="4050542598" sldId="256"/>
            <ac:cxnSpMk id="26" creationId="{24953D4F-B638-410A-AE9C-309D354C8FAF}"/>
          </ac:cxnSpMkLst>
        </pc:cxnChg>
        <pc:cxnChg chg="del mod">
          <ac:chgData name="" userId="4de77596fc931c1f" providerId="LiveId" clId="{DEF7735F-C33B-42B5-891D-DC1E43EAFD3E}" dt="2022-10-26T00:03:46.334" v="317" actId="478"/>
          <ac:cxnSpMkLst>
            <pc:docMk/>
            <pc:sldMk cId="4050542598" sldId="256"/>
            <ac:cxnSpMk id="31" creationId="{B35D0842-CC25-92FD-C80E-833F8892CAC2}"/>
          </ac:cxnSpMkLst>
        </pc:cxnChg>
        <pc:cxnChg chg="mod">
          <ac:chgData name="" userId="4de77596fc931c1f" providerId="LiveId" clId="{DEF7735F-C33B-42B5-891D-DC1E43EAFD3E}" dt="2022-10-26T04:53:27.536" v="490" actId="1076"/>
          <ac:cxnSpMkLst>
            <pc:docMk/>
            <pc:sldMk cId="4050542598" sldId="256"/>
            <ac:cxnSpMk id="40" creationId="{D027D155-DC91-A0E7-48F7-DEA39DEB4EB4}"/>
          </ac:cxnSpMkLst>
        </pc:cxnChg>
        <pc:cxnChg chg="add mod">
          <ac:chgData name="" userId="4de77596fc931c1f" providerId="LiveId" clId="{DEF7735F-C33B-42B5-891D-DC1E43EAFD3E}" dt="2022-10-26T04:53:54.213" v="495" actId="14100"/>
          <ac:cxnSpMkLst>
            <pc:docMk/>
            <pc:sldMk cId="4050542598" sldId="256"/>
            <ac:cxnSpMk id="41" creationId="{16F9FA7C-D6F0-4F36-A083-6AC006D959E6}"/>
          </ac:cxnSpMkLst>
        </pc:cxnChg>
        <pc:cxnChg chg="mod">
          <ac:chgData name="" userId="4de77596fc931c1f" providerId="LiveId" clId="{DEF7735F-C33B-42B5-891D-DC1E43EAFD3E}" dt="2022-10-26T04:53:27.536" v="490" actId="1076"/>
          <ac:cxnSpMkLst>
            <pc:docMk/>
            <pc:sldMk cId="4050542598" sldId="256"/>
            <ac:cxnSpMk id="42" creationId="{6128C1C2-40AB-3784-375B-AC60E17EFD6C}"/>
          </ac:cxnSpMkLst>
        </pc:cxnChg>
      </pc:sldChg>
      <pc:sldChg chg="addSp delSp modSp add">
        <pc:chgData name="" userId="4de77596fc931c1f" providerId="LiveId" clId="{DEF7735F-C33B-42B5-891D-DC1E43EAFD3E}" dt="2022-11-08T07:22:32.587" v="559" actId="478"/>
        <pc:sldMkLst>
          <pc:docMk/>
          <pc:sldMk cId="3447864335" sldId="257"/>
        </pc:sldMkLst>
        <pc:spChg chg="add">
          <ac:chgData name="" userId="4de77596fc931c1f" providerId="LiveId" clId="{DEF7735F-C33B-42B5-891D-DC1E43EAFD3E}" dt="2022-10-26T00:42:13.597" v="446"/>
          <ac:spMkLst>
            <pc:docMk/>
            <pc:sldMk cId="3447864335" sldId="257"/>
            <ac:spMk id="23" creationId="{FC4FFD02-8DF4-4F4D-A979-7C5B228397B6}"/>
          </ac:spMkLst>
        </pc:spChg>
        <pc:spChg chg="del">
          <ac:chgData name="" userId="4de77596fc931c1f" providerId="LiveId" clId="{DEF7735F-C33B-42B5-891D-DC1E43EAFD3E}" dt="2022-10-26T00:42:40.919" v="457" actId="478"/>
          <ac:spMkLst>
            <pc:docMk/>
            <pc:sldMk cId="3447864335" sldId="257"/>
            <ac:spMk id="25" creationId="{A8B98FFF-06EF-4759-91BC-BDE71FD617FA}"/>
          </ac:spMkLst>
        </pc:spChg>
        <pc:spChg chg="add">
          <ac:chgData name="" userId="4de77596fc931c1f" providerId="LiveId" clId="{DEF7735F-C33B-42B5-891D-DC1E43EAFD3E}" dt="2022-11-08T07:22:23.302" v="558"/>
          <ac:spMkLst>
            <pc:docMk/>
            <pc:sldMk cId="3447864335" sldId="257"/>
            <ac:spMk id="25" creationId="{D5E2F8C4-F127-4416-97C4-713C9D3DD237}"/>
          </ac:spMkLst>
        </pc:spChg>
        <pc:spChg chg="mod">
          <ac:chgData name="" userId="4de77596fc931c1f" providerId="LiveId" clId="{DEF7735F-C33B-42B5-891D-DC1E43EAFD3E}" dt="2022-10-26T00:42:10.551" v="444" actId="1076"/>
          <ac:spMkLst>
            <pc:docMk/>
            <pc:sldMk cId="3447864335" sldId="257"/>
            <ac:spMk id="27" creationId="{21F05E17-12C2-E194-5A48-430DA9024EDD}"/>
          </ac:spMkLst>
        </pc:spChg>
        <pc:spChg chg="add">
          <ac:chgData name="" userId="4de77596fc931c1f" providerId="LiveId" clId="{DEF7735F-C33B-42B5-891D-DC1E43EAFD3E}" dt="2022-10-26T00:42:21.908" v="448"/>
          <ac:spMkLst>
            <pc:docMk/>
            <pc:sldMk cId="3447864335" sldId="257"/>
            <ac:spMk id="28" creationId="{50A263D6-3F97-4450-A182-02722A0D86D5}"/>
          </ac:spMkLst>
        </pc:spChg>
        <pc:spChg chg="add mod ord">
          <ac:chgData name="" userId="4de77596fc931c1f" providerId="LiveId" clId="{DEF7735F-C33B-42B5-891D-DC1E43EAFD3E}" dt="2022-11-08T05:58:28.631" v="523" actId="20577"/>
          <ac:spMkLst>
            <pc:docMk/>
            <pc:sldMk cId="3447864335" sldId="257"/>
            <ac:spMk id="30" creationId="{98C0BA82-04FE-498C-B145-BC10261BB89D}"/>
          </ac:spMkLst>
        </pc:spChg>
        <pc:spChg chg="del">
          <ac:chgData name="" userId="4de77596fc931c1f" providerId="LiveId" clId="{DEF7735F-C33B-42B5-891D-DC1E43EAFD3E}" dt="2022-11-08T07:22:22.981" v="557" actId="478"/>
          <ac:spMkLst>
            <pc:docMk/>
            <pc:sldMk cId="3447864335" sldId="257"/>
            <ac:spMk id="32" creationId="{579CCC6B-FD13-C5D6-2792-96C49EC8EA8F}"/>
          </ac:spMkLst>
        </pc:spChg>
        <pc:spChg chg="del">
          <ac:chgData name="" userId="4de77596fc931c1f" providerId="LiveId" clId="{DEF7735F-C33B-42B5-891D-DC1E43EAFD3E}" dt="2022-10-26T00:42:13.243" v="445" actId="478"/>
          <ac:spMkLst>
            <pc:docMk/>
            <pc:sldMk cId="3447864335" sldId="257"/>
            <ac:spMk id="34" creationId="{AE4C5446-A5AB-B3A8-E68E-80344BE3DBEB}"/>
          </ac:spMkLst>
        </pc:spChg>
        <pc:spChg chg="del">
          <ac:chgData name="" userId="4de77596fc931c1f" providerId="LiveId" clId="{DEF7735F-C33B-42B5-891D-DC1E43EAFD3E}" dt="2022-10-26T00:42:21.572" v="447" actId="478"/>
          <ac:spMkLst>
            <pc:docMk/>
            <pc:sldMk cId="3447864335" sldId="257"/>
            <ac:spMk id="36" creationId="{07485C93-B4E7-3C39-3FD3-58C2B746A8E4}"/>
          </ac:spMkLst>
        </pc:spChg>
        <pc:spChg chg="del">
          <ac:chgData name="" userId="4de77596fc931c1f" providerId="LiveId" clId="{DEF7735F-C33B-42B5-891D-DC1E43EAFD3E}" dt="2022-10-26T00:29:56.713" v="409" actId="478"/>
          <ac:spMkLst>
            <pc:docMk/>
            <pc:sldMk cId="3447864335" sldId="257"/>
            <ac:spMk id="45" creationId="{488C27D8-B6E4-4156-837B-DA63E9A710D6}"/>
          </ac:spMkLst>
        </pc:spChg>
        <pc:spChg chg="mod">
          <ac:chgData name="" userId="4de77596fc931c1f" providerId="LiveId" clId="{DEF7735F-C33B-42B5-891D-DC1E43EAFD3E}" dt="2022-10-26T00:29:58.738" v="411" actId="20577"/>
          <ac:spMkLst>
            <pc:docMk/>
            <pc:sldMk cId="3447864335" sldId="257"/>
            <ac:spMk id="46" creationId="{CF5410F9-4ECF-4CFA-B507-724C4C813372}"/>
          </ac:spMkLst>
        </pc:spChg>
        <pc:spChg chg="mod">
          <ac:chgData name="" userId="4de77596fc931c1f" providerId="LiveId" clId="{DEF7735F-C33B-42B5-891D-DC1E43EAFD3E}" dt="2022-10-26T00:42:29.127" v="454" actId="1037"/>
          <ac:spMkLst>
            <pc:docMk/>
            <pc:sldMk cId="3447864335" sldId="257"/>
            <ac:spMk id="47" creationId="{761829D2-F6C7-42FC-A69B-531FD06EF687}"/>
          </ac:spMkLst>
        </pc:spChg>
        <pc:spChg chg="mod">
          <ac:chgData name="" userId="4de77596fc931c1f" providerId="LiveId" clId="{DEF7735F-C33B-42B5-891D-DC1E43EAFD3E}" dt="2022-10-26T00:43:28.367" v="486" actId="1038"/>
          <ac:spMkLst>
            <pc:docMk/>
            <pc:sldMk cId="3447864335" sldId="257"/>
            <ac:spMk id="48" creationId="{EAC2D6BD-2E8D-46B3-8508-A0CEEE16217A}"/>
          </ac:spMkLst>
        </pc:spChg>
        <pc:spChg chg="del">
          <ac:chgData name="" userId="4de77596fc931c1f" providerId="LiveId" clId="{DEF7735F-C33B-42B5-891D-DC1E43EAFD3E}" dt="2022-11-08T07:22:32.587" v="559" actId="478"/>
          <ac:spMkLst>
            <pc:docMk/>
            <pc:sldMk cId="3447864335" sldId="257"/>
            <ac:spMk id="50" creationId="{2FFD8F61-7FB7-4DE2-B83D-C904D04CCA36}"/>
          </ac:spMkLst>
        </pc:spChg>
      </pc:sldChg>
    </pc:docChg>
  </pc:docChgLst>
  <pc:docChgLst>
    <pc:chgData name="Yang Sungwon" userId="4de77596fc931c1f" providerId="LiveId" clId="{AD02ECE1-61AF-4430-B43F-3C16BA191EFE}"/>
    <pc:docChg chg="custSel modSld">
      <pc:chgData name="Yang Sungwon" userId="4de77596fc931c1f" providerId="LiveId" clId="{AD02ECE1-61AF-4430-B43F-3C16BA191EFE}" dt="2022-10-21T09:52:28.085" v="346" actId="1076"/>
      <pc:docMkLst>
        <pc:docMk/>
      </pc:docMkLst>
      <pc:sldChg chg="addSp delSp modSp mod">
        <pc:chgData name="Yang Sungwon" userId="4de77596fc931c1f" providerId="LiveId" clId="{AD02ECE1-61AF-4430-B43F-3C16BA191EFE}" dt="2022-10-21T09:52:28.085" v="346" actId="1076"/>
        <pc:sldMkLst>
          <pc:docMk/>
          <pc:sldMk cId="4050542598" sldId="256"/>
        </pc:sldMkLst>
        <pc:spChg chg="add del mod">
          <ac:chgData name="Yang Sungwon" userId="4de77596fc931c1f" providerId="LiveId" clId="{AD02ECE1-61AF-4430-B43F-3C16BA191EFE}" dt="2022-10-21T09:49:52.382" v="49"/>
          <ac:spMkLst>
            <pc:docMk/>
            <pc:sldMk cId="4050542598" sldId="256"/>
            <ac:spMk id="2" creationId="{83EAFCBC-75E0-1CD3-3596-E6B767328A8F}"/>
          </ac:spMkLst>
        </pc:spChg>
        <pc:spChg chg="add mod">
          <ac:chgData name="Yang Sungwon" userId="4de77596fc931c1f" providerId="LiveId" clId="{AD02ECE1-61AF-4430-B43F-3C16BA191EFE}" dt="2022-10-21T09:49:56.440" v="50" actId="1076"/>
          <ac:spMkLst>
            <pc:docMk/>
            <pc:sldMk cId="4050542598" sldId="256"/>
            <ac:spMk id="3" creationId="{94E7E48C-47B2-AEEE-474B-4A367336029C}"/>
          </ac:spMkLst>
        </pc:spChg>
        <pc:spChg chg="add mod">
          <ac:chgData name="Yang Sungwon" userId="4de77596fc931c1f" providerId="LiveId" clId="{AD02ECE1-61AF-4430-B43F-3C16BA191EFE}" dt="2022-10-21T09:52:28.085" v="346" actId="1076"/>
          <ac:spMkLst>
            <pc:docMk/>
            <pc:sldMk cId="4050542598" sldId="256"/>
            <ac:spMk id="4" creationId="{C47E5D32-3393-B4B4-E2A7-316AF17D5646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24" creationId="{65A30B4F-8238-5070-85B5-C70479F10EEE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27" creationId="{21F05E17-12C2-E194-5A48-430DA9024EDD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2" creationId="{579CCC6B-FD13-C5D6-2792-96C49EC8EA8F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3" creationId="{D790FC21-9E7F-5584-6D44-D58ABDCAEE87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4" creationId="{AE4C5446-A5AB-B3A8-E68E-80344BE3DBEB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5" creationId="{D989E6F1-6800-DDB2-EE59-759B524F309E}"/>
          </ac:spMkLst>
        </pc:spChg>
        <pc:spChg chg="mod">
          <ac:chgData name="Yang Sungwon" userId="4de77596fc931c1f" providerId="LiveId" clId="{AD02ECE1-61AF-4430-B43F-3C16BA191EFE}" dt="2022-10-21T09:49:19.022" v="35" actId="1076"/>
          <ac:spMkLst>
            <pc:docMk/>
            <pc:sldMk cId="4050542598" sldId="256"/>
            <ac:spMk id="36" creationId="{07485C93-B4E7-3C39-3FD3-58C2B746A8E4}"/>
          </ac:spMkLst>
        </pc:sp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16" creationId="{CC230C9F-C08B-D614-1B81-77B7383834EF}"/>
          </ac:picMkLst>
        </pc:pic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18" creationId="{354CC760-06AE-3DD0-7A23-D4401E77CE47}"/>
          </ac:picMkLst>
        </pc:pic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20" creationId="{2DD83117-7824-ED89-5D78-8B4C53D7E24C}"/>
          </ac:picMkLst>
        </pc:picChg>
        <pc:picChg chg="mod">
          <ac:chgData name="Yang Sungwon" userId="4de77596fc931c1f" providerId="LiveId" clId="{AD02ECE1-61AF-4430-B43F-3C16BA191EFE}" dt="2022-10-21T09:49:19.022" v="35" actId="1076"/>
          <ac:picMkLst>
            <pc:docMk/>
            <pc:sldMk cId="4050542598" sldId="256"/>
            <ac:picMk id="22" creationId="{61244FF1-CF97-224F-96C2-F6CD622271BB}"/>
          </ac:picMkLst>
        </pc:picChg>
        <pc:cxnChg chg="mod">
          <ac:chgData name="Yang Sungwon" userId="4de77596fc931c1f" providerId="LiveId" clId="{AD02ECE1-61AF-4430-B43F-3C16BA191EFE}" dt="2022-10-21T09:49:19.022" v="35" actId="1076"/>
          <ac:cxnSpMkLst>
            <pc:docMk/>
            <pc:sldMk cId="4050542598" sldId="256"/>
            <ac:cxnSpMk id="31" creationId="{B35D0842-CC25-92FD-C80E-833F8892CAC2}"/>
          </ac:cxnSpMkLst>
        </pc:cxnChg>
        <pc:cxnChg chg="mod">
          <ac:chgData name="Yang Sungwon" userId="4de77596fc931c1f" providerId="LiveId" clId="{AD02ECE1-61AF-4430-B43F-3C16BA191EFE}" dt="2022-10-21T09:49:19.022" v="35" actId="1076"/>
          <ac:cxnSpMkLst>
            <pc:docMk/>
            <pc:sldMk cId="4050542598" sldId="256"/>
            <ac:cxnSpMk id="40" creationId="{D027D155-DC91-A0E7-48F7-DEA39DEB4EB4}"/>
          </ac:cxnSpMkLst>
        </pc:cxnChg>
        <pc:cxnChg chg="add mod">
          <ac:chgData name="Yang Sungwon" userId="4de77596fc931c1f" providerId="LiveId" clId="{AD02ECE1-61AF-4430-B43F-3C16BA191EFE}" dt="2022-10-21T09:49:19.022" v="35" actId="1076"/>
          <ac:cxnSpMkLst>
            <pc:docMk/>
            <pc:sldMk cId="4050542598" sldId="256"/>
            <ac:cxnSpMk id="42" creationId="{6128C1C2-40AB-3784-375B-AC60E17EFD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DC6A1-0605-4CA4-19BF-9A29B32AE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22B263-87C6-5F1C-8BDF-D08E5CCC4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C082E-C487-62BE-3E9C-655BB57F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33546-E937-9AE0-5D0B-E1D2E1EB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BED83-F49A-D551-7563-C8E13CA1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37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B84E-E12F-DB11-3E01-DE65EABB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E0DF37-4E5C-F20A-58F0-97DAD3F79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D02DC-914E-10F5-5C56-2529CC62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90DD3-44F8-29AA-5067-A5BFCF20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A4761-6FD2-E498-55A1-1E92580A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9A084-0235-50D3-E29E-1F3295599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99A9E-75C0-E1C4-97D7-3D7C8C8FA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D4E55-C6DB-75FE-E6A1-A7705006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65324-E3DD-B8CA-49E9-DC946BDB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964C3-F710-E54D-9B95-BE35B373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62738-88B6-9482-4D49-DD812E79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B56CD-E92C-69A2-C852-9BFEBFA7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4A251-C708-255C-C0FC-9FAA1D42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FC24A-2DF2-D700-4867-80A6BB7F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395E9-A2D9-4F37-8688-1DC458C9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3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E755C-2E79-F816-1A37-9246C2F1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124E1-7C9D-8B66-5971-67669835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4485C-82B6-F139-CF16-4CBC3EC9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3126D-96D3-CDCA-EA43-94200967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8AA26-44F1-5AB7-1486-4740D789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38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FB42D-5ED5-7B98-73CF-E10A67C9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4484A-D9E4-B5EF-8B1D-A369E2DB1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04D463-5DE1-6519-DDD7-1B9E692B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B6E2D-B860-F145-8C5C-F133A489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03605-15A4-CD71-ABBB-4FF617D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9D7FA-56DC-3D46-3ABF-3FDE9603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3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306F4-1496-93F5-42D1-03A14C31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DFF67-384C-39E2-1606-E57F16C4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96928-1EF3-F643-3E64-E7B44B7F9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E14520-5920-9BF7-59A6-275D2BA21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22D162-FBE4-6B1F-6140-7546DB842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F4835E-0B3A-608D-8230-205E9F7A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5F704-1202-23B2-846D-BACF909A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92D2FF-6B23-4EEA-EF56-E57D8F74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4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374A5-5133-E323-8327-E8B7D1D4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4FB568-DE4A-DB62-6A04-E29E78B3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0C6524-0933-724C-47F0-88C0D3B6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526181-15EC-936E-8A81-28297C23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1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2DA64E-1B4F-2C9C-37E7-0FE24CD4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DF4124-2553-86CC-36C4-D5CD1717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49F04-2CF9-9850-286E-D3AA9162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9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9AC87-0BF2-A523-535A-BB9EDB1E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62FCE-4099-44B9-3D4B-36263D9B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15773-A553-438D-AF68-339DE57F9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565DA-C116-349B-B92D-17EDEB8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CE1446-02BF-DEF4-0EB7-FCA5F105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CEAA27-A952-ACA9-2A78-590F2606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FBB2E-9DCD-AF3D-8441-BC288233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94754C-6972-7A72-67A4-8ED2F57EB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E13968-AD5A-4B2F-1F87-CC73050C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C67DC-6627-05A5-8629-45039410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EFAD4-7786-94F9-30CE-4B7BFEEE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3EFB8-DD29-D3B8-D350-FC1ED00C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2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2FF935-94EC-459A-1C7C-22F82034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E3B05-852C-D5E0-5987-846E05893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39BD5-36B8-0F6E-3E52-1D6E24B08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9874-953A-42D7-A9BD-62E4B57A3C71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91144-81E0-C796-84DA-B076FA851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91BB2-CB7F-00DF-9292-2A0D5F5E5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B728-CD7A-428A-B1B4-2D59AE2C8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5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5A30B4F-8238-5070-85B5-C70479F10EEE}"/>
              </a:ext>
            </a:extLst>
          </p:cNvPr>
          <p:cNvSpPr/>
          <p:nvPr/>
        </p:nvSpPr>
        <p:spPr>
          <a:xfrm>
            <a:off x="1223849" y="1908345"/>
            <a:ext cx="2349500" cy="34841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1F05E17-12C2-E194-5A48-430DA9024EDD}"/>
              </a:ext>
            </a:extLst>
          </p:cNvPr>
          <p:cNvSpPr/>
          <p:nvPr/>
        </p:nvSpPr>
        <p:spPr>
          <a:xfrm>
            <a:off x="4797196" y="1908346"/>
            <a:ext cx="6175604" cy="3484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230C9F-C08B-D614-1B81-77B738383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80" y="2485762"/>
            <a:ext cx="873986" cy="8739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4CC760-06AE-3DD0-7A23-D4401E77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60" y="3795871"/>
            <a:ext cx="1345895" cy="13458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83117-7824-ED89-5D78-8B4C53D7E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49" y="2348365"/>
            <a:ext cx="914106" cy="914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244FF1-CF97-224F-96C2-F6CD62227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27" y="3103151"/>
            <a:ext cx="1104335" cy="11043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79CCC6B-FD13-C5D6-2792-96C49EC8EA8F}"/>
              </a:ext>
            </a:extLst>
          </p:cNvPr>
          <p:cNvSpPr txBox="1"/>
          <p:nvPr/>
        </p:nvSpPr>
        <p:spPr>
          <a:xfrm>
            <a:off x="785747" y="1446768"/>
            <a:ext cx="324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 (React</a:t>
            </a:r>
            <a:r>
              <a:rPr lang="ko-KR" altLang="en-US" dirty="0"/>
              <a:t> </a:t>
            </a:r>
            <a:r>
              <a:rPr lang="en-US" altLang="ko-KR" dirty="0"/>
              <a:t>Native / Web)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90FC21-9E7F-5584-6D44-D58ABDCAEE87}"/>
              </a:ext>
            </a:extLst>
          </p:cNvPr>
          <p:cNvSpPr txBox="1"/>
          <p:nvPr/>
        </p:nvSpPr>
        <p:spPr>
          <a:xfrm>
            <a:off x="6613883" y="1465534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4C5446-A5AB-B3A8-E68E-80344BE3DBEB}"/>
              </a:ext>
            </a:extLst>
          </p:cNvPr>
          <p:cNvSpPr txBox="1"/>
          <p:nvPr/>
        </p:nvSpPr>
        <p:spPr>
          <a:xfrm>
            <a:off x="5402425" y="2118260"/>
            <a:ext cx="227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server (Flask)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89E6F1-6800-DDB2-EE59-759B524F309E}"/>
              </a:ext>
            </a:extLst>
          </p:cNvPr>
          <p:cNvSpPr txBox="1"/>
          <p:nvPr/>
        </p:nvSpPr>
        <p:spPr>
          <a:xfrm>
            <a:off x="6862649" y="2657545"/>
            <a:ext cx="1104335" cy="38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485C93-B4E7-3C39-3FD3-58C2B746A8E4}"/>
              </a:ext>
            </a:extLst>
          </p:cNvPr>
          <p:cNvSpPr txBox="1"/>
          <p:nvPr/>
        </p:nvSpPr>
        <p:spPr>
          <a:xfrm>
            <a:off x="9145657" y="2782887"/>
            <a:ext cx="14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(MySQL)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27D155-DC91-A0E7-48F7-DEA39DEB4EB4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>
            <a:off x="6721166" y="2922755"/>
            <a:ext cx="2727861" cy="732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128C1C2-40AB-3784-375B-AC60E17EFD6C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3573349" y="2922755"/>
            <a:ext cx="2273831" cy="727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8B98FFF-06EF-4759-91BC-BDE71FD617FA}"/>
              </a:ext>
            </a:extLst>
          </p:cNvPr>
          <p:cNvSpPr txBox="1"/>
          <p:nvPr/>
        </p:nvSpPr>
        <p:spPr>
          <a:xfrm>
            <a:off x="4797196" y="3850445"/>
            <a:ext cx="400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Recommendation server</a:t>
            </a:r>
            <a:r>
              <a:rPr lang="ko-KR" altLang="en-US" dirty="0"/>
              <a:t> </a:t>
            </a:r>
            <a:r>
              <a:rPr lang="en-US" altLang="ko-KR" dirty="0"/>
              <a:t>(Python)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953D4F-B638-410A-AE9C-309D354C8FAF}"/>
              </a:ext>
            </a:extLst>
          </p:cNvPr>
          <p:cNvCxnSpPr>
            <a:cxnSpLocks/>
            <a:stCxn id="16" idx="2"/>
            <a:endCxn id="29" idx="0"/>
          </p:cNvCxnSpPr>
          <p:nvPr/>
        </p:nvCxnSpPr>
        <p:spPr>
          <a:xfrm>
            <a:off x="6284173" y="3359748"/>
            <a:ext cx="0" cy="960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67CDE71-2781-44EC-B75B-DDF5DAA2E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80" y="4320492"/>
            <a:ext cx="873986" cy="873986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6F9FA7C-D6F0-4F36-A083-6AC006D959E6}"/>
              </a:ext>
            </a:extLst>
          </p:cNvPr>
          <p:cNvCxnSpPr>
            <a:cxnSpLocks/>
            <a:stCxn id="22" idx="2"/>
            <a:endCxn id="29" idx="3"/>
          </p:cNvCxnSpPr>
          <p:nvPr/>
        </p:nvCxnSpPr>
        <p:spPr>
          <a:xfrm flipH="1">
            <a:off x="6721166" y="4207486"/>
            <a:ext cx="3280029" cy="549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54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5A30B4F-8238-5070-85B5-C70479F10EEE}"/>
              </a:ext>
            </a:extLst>
          </p:cNvPr>
          <p:cNvSpPr/>
          <p:nvPr/>
        </p:nvSpPr>
        <p:spPr>
          <a:xfrm>
            <a:off x="1223849" y="1908345"/>
            <a:ext cx="2349500" cy="34841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1F05E17-12C2-E194-5A48-430DA9024EDD}"/>
              </a:ext>
            </a:extLst>
          </p:cNvPr>
          <p:cNvSpPr/>
          <p:nvPr/>
        </p:nvSpPr>
        <p:spPr>
          <a:xfrm>
            <a:off x="4792547" y="1908345"/>
            <a:ext cx="6175604" cy="34841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C230C9F-C08B-D614-1B81-77B738383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60" y="3044120"/>
            <a:ext cx="873986" cy="8739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4CC760-06AE-3DD0-7A23-D4401E77C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60" y="3795871"/>
            <a:ext cx="1345895" cy="13458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D83117-7824-ED89-5D78-8B4C53D7E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49" y="2348365"/>
            <a:ext cx="914106" cy="91410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244FF1-CF97-224F-96C2-F6CD62227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570" y="2225218"/>
            <a:ext cx="1104335" cy="110433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790FC21-9E7F-5584-6D44-D58ABDCAEE87}"/>
              </a:ext>
            </a:extLst>
          </p:cNvPr>
          <p:cNvSpPr txBox="1"/>
          <p:nvPr/>
        </p:nvSpPr>
        <p:spPr>
          <a:xfrm>
            <a:off x="6613883" y="1465534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89E6F1-6800-DDB2-EE59-759B524F309E}"/>
              </a:ext>
            </a:extLst>
          </p:cNvPr>
          <p:cNvSpPr txBox="1"/>
          <p:nvPr/>
        </p:nvSpPr>
        <p:spPr>
          <a:xfrm>
            <a:off x="6862649" y="2657545"/>
            <a:ext cx="1104335" cy="38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027D155-DC91-A0E7-48F7-DEA39DEB4EB4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 flipV="1">
            <a:off x="6445946" y="2777386"/>
            <a:ext cx="1934624" cy="703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128C1C2-40AB-3784-375B-AC60E17EFD6C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3573349" y="3481113"/>
            <a:ext cx="1998611" cy="169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953D4F-B638-410A-AE9C-309D354C8FAF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6445946" y="3481113"/>
            <a:ext cx="2056022" cy="1067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67CDE71-2781-44EC-B75B-DDF5DAA2E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68" y="4111171"/>
            <a:ext cx="873986" cy="873986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6F9FA7C-D6F0-4F36-A083-6AC006D959E6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8932738" y="3329553"/>
            <a:ext cx="6223" cy="781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CF5410F9-4ECF-4CFA-B507-724C4C813372}"/>
              </a:ext>
            </a:extLst>
          </p:cNvPr>
          <p:cNvSpPr/>
          <p:nvPr/>
        </p:nvSpPr>
        <p:spPr>
          <a:xfrm>
            <a:off x="4823609" y="2690262"/>
            <a:ext cx="360000" cy="3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61829D2-F6C7-42FC-A69B-531FD06EF687}"/>
              </a:ext>
            </a:extLst>
          </p:cNvPr>
          <p:cNvSpPr/>
          <p:nvPr/>
        </p:nvSpPr>
        <p:spPr>
          <a:xfrm>
            <a:off x="7773291" y="1917844"/>
            <a:ext cx="360000" cy="3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AC2D6BD-2E8D-46B3-8508-A0CEEE16217A}"/>
              </a:ext>
            </a:extLst>
          </p:cNvPr>
          <p:cNvSpPr/>
          <p:nvPr/>
        </p:nvSpPr>
        <p:spPr>
          <a:xfrm>
            <a:off x="6786449" y="4966642"/>
            <a:ext cx="360000" cy="360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4FFD02-8DF4-4F4D-A979-7C5B228397B6}"/>
              </a:ext>
            </a:extLst>
          </p:cNvPr>
          <p:cNvSpPr txBox="1"/>
          <p:nvPr/>
        </p:nvSpPr>
        <p:spPr>
          <a:xfrm>
            <a:off x="5127205" y="2676618"/>
            <a:ext cx="227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server (Flask)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C0BA82-04FE-498C-B145-BC10261BB89D}"/>
              </a:ext>
            </a:extLst>
          </p:cNvPr>
          <p:cNvSpPr txBox="1"/>
          <p:nvPr/>
        </p:nvSpPr>
        <p:spPr>
          <a:xfrm>
            <a:off x="7086601" y="4972340"/>
            <a:ext cx="400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Recommendation server (Python)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A263D6-3F97-4450-A182-02722A0D86D5}"/>
              </a:ext>
            </a:extLst>
          </p:cNvPr>
          <p:cNvSpPr txBox="1"/>
          <p:nvPr/>
        </p:nvSpPr>
        <p:spPr>
          <a:xfrm>
            <a:off x="8077200" y="1904954"/>
            <a:ext cx="140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(MySQL)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E2F8C4-F127-4416-97C4-713C9D3DD237}"/>
              </a:ext>
            </a:extLst>
          </p:cNvPr>
          <p:cNvSpPr txBox="1"/>
          <p:nvPr/>
        </p:nvSpPr>
        <p:spPr>
          <a:xfrm>
            <a:off x="785747" y="1446768"/>
            <a:ext cx="324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 (React</a:t>
            </a:r>
            <a:r>
              <a:rPr lang="ko-KR" altLang="en-US" dirty="0"/>
              <a:t> </a:t>
            </a:r>
            <a:r>
              <a:rPr lang="en-US" altLang="ko-KR" dirty="0"/>
              <a:t>Native / Web)</a:t>
            </a:r>
          </a:p>
        </p:txBody>
      </p:sp>
    </p:spTree>
    <p:extLst>
      <p:ext uri="{BB962C8B-B14F-4D97-AF65-F5344CB8AC3E}">
        <p14:creationId xmlns:p14="http://schemas.microsoft.com/office/powerpoint/2010/main" val="344786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47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Sungwon</dc:creator>
  <cp:lastModifiedBy>Sungwon Yang</cp:lastModifiedBy>
  <cp:revision>1</cp:revision>
  <dcterms:created xsi:type="dcterms:W3CDTF">2022-10-21T09:46:56Z</dcterms:created>
  <dcterms:modified xsi:type="dcterms:W3CDTF">2022-11-08T07:22:39Z</dcterms:modified>
</cp:coreProperties>
</file>