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61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9" autoAdjust="0"/>
    <p:restoredTop sz="94660"/>
  </p:normalViewPr>
  <p:slideViewPr>
    <p:cSldViewPr snapToGrid="0">
      <p:cViewPr>
        <p:scale>
          <a:sx n="75" d="100"/>
          <a:sy n="75" d="100"/>
        </p:scale>
        <p:origin x="222" y="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4de77596fc931c1f" providerId="LiveId" clId="{CA3A5633-5D55-427A-9C30-B13830AFD812}"/>
    <pc:docChg chg="undo custSel addSld delSld modSld sldOrd">
      <pc:chgData name="" userId="4de77596fc931c1f" providerId="LiveId" clId="{CA3A5633-5D55-427A-9C30-B13830AFD812}" dt="2022-11-08T06:53:31.499" v="1690" actId="1076"/>
      <pc:docMkLst>
        <pc:docMk/>
      </pc:docMkLst>
      <pc:sldChg chg="addSp modSp">
        <pc:chgData name="" userId="4de77596fc931c1f" providerId="LiveId" clId="{CA3A5633-5D55-427A-9C30-B13830AFD812}" dt="2022-11-08T06:51:00.892" v="1575" actId="20577"/>
        <pc:sldMkLst>
          <pc:docMk/>
          <pc:sldMk cId="3274789124" sldId="256"/>
        </pc:sldMkLst>
        <pc:spChg chg="mod">
          <ac:chgData name="" userId="4de77596fc931c1f" providerId="LiveId" clId="{CA3A5633-5D55-427A-9C30-B13830AFD812}" dt="2022-11-08T06:26:55.792" v="71" actId="1035"/>
          <ac:spMkLst>
            <pc:docMk/>
            <pc:sldMk cId="3274789124" sldId="256"/>
            <ac:spMk id="4" creationId="{E90DEF5E-FAEA-4FEE-B1F3-08D965336616}"/>
          </ac:spMkLst>
        </pc:spChg>
        <pc:spChg chg="mod">
          <ac:chgData name="" userId="4de77596fc931c1f" providerId="LiveId" clId="{CA3A5633-5D55-427A-9C30-B13830AFD812}" dt="2022-11-08T06:26:55.792" v="71" actId="1035"/>
          <ac:spMkLst>
            <pc:docMk/>
            <pc:sldMk cId="3274789124" sldId="256"/>
            <ac:spMk id="5" creationId="{D2F7B1DD-1ADF-48D4-B2C8-3960C3DA5293}"/>
          </ac:spMkLst>
        </pc:spChg>
        <pc:spChg chg="mod">
          <ac:chgData name="" userId="4de77596fc931c1f" providerId="LiveId" clId="{CA3A5633-5D55-427A-9C30-B13830AFD812}" dt="2022-11-08T06:26:55.792" v="71" actId="1035"/>
          <ac:spMkLst>
            <pc:docMk/>
            <pc:sldMk cId="3274789124" sldId="256"/>
            <ac:spMk id="8" creationId="{42DCFBFE-98E9-4476-A286-35677247A6F5}"/>
          </ac:spMkLst>
        </pc:spChg>
        <pc:spChg chg="mod">
          <ac:chgData name="" userId="4de77596fc931c1f" providerId="LiveId" clId="{CA3A5633-5D55-427A-9C30-B13830AFD812}" dt="2022-11-08T06:26:55.792" v="71" actId="1035"/>
          <ac:spMkLst>
            <pc:docMk/>
            <pc:sldMk cId="3274789124" sldId="256"/>
            <ac:spMk id="9" creationId="{C4891B4A-1547-42B0-A945-14EAD1356251}"/>
          </ac:spMkLst>
        </pc:spChg>
        <pc:spChg chg="mod">
          <ac:chgData name="" userId="4de77596fc931c1f" providerId="LiveId" clId="{CA3A5633-5D55-427A-9C30-B13830AFD812}" dt="2022-11-08T06:26:55.792" v="71" actId="1035"/>
          <ac:spMkLst>
            <pc:docMk/>
            <pc:sldMk cId="3274789124" sldId="256"/>
            <ac:spMk id="10" creationId="{6B6D498D-5620-42E8-A0FB-06BC4C6ECDEC}"/>
          </ac:spMkLst>
        </pc:spChg>
        <pc:spChg chg="mod">
          <ac:chgData name="" userId="4de77596fc931c1f" providerId="LiveId" clId="{CA3A5633-5D55-427A-9C30-B13830AFD812}" dt="2022-11-08T06:26:55.792" v="71" actId="1035"/>
          <ac:spMkLst>
            <pc:docMk/>
            <pc:sldMk cId="3274789124" sldId="256"/>
            <ac:spMk id="11" creationId="{668ACB9E-0E24-4C68-8288-87E25F6A8E73}"/>
          </ac:spMkLst>
        </pc:spChg>
        <pc:spChg chg="mod">
          <ac:chgData name="" userId="4de77596fc931c1f" providerId="LiveId" clId="{CA3A5633-5D55-427A-9C30-B13830AFD812}" dt="2022-11-08T06:26:55.792" v="71" actId="1035"/>
          <ac:spMkLst>
            <pc:docMk/>
            <pc:sldMk cId="3274789124" sldId="256"/>
            <ac:spMk id="14" creationId="{2F809D34-2BD4-4486-8305-032239335F3D}"/>
          </ac:spMkLst>
        </pc:spChg>
        <pc:spChg chg="mod">
          <ac:chgData name="" userId="4de77596fc931c1f" providerId="LiveId" clId="{CA3A5633-5D55-427A-9C30-B13830AFD812}" dt="2022-11-08T06:26:55.792" v="71" actId="1035"/>
          <ac:spMkLst>
            <pc:docMk/>
            <pc:sldMk cId="3274789124" sldId="256"/>
            <ac:spMk id="15" creationId="{2E6B1FAE-D68C-4ECD-BEBC-BC9D57794098}"/>
          </ac:spMkLst>
        </pc:spChg>
        <pc:spChg chg="mod">
          <ac:chgData name="" userId="4de77596fc931c1f" providerId="LiveId" clId="{CA3A5633-5D55-427A-9C30-B13830AFD812}" dt="2022-11-08T06:26:55.792" v="71" actId="1035"/>
          <ac:spMkLst>
            <pc:docMk/>
            <pc:sldMk cId="3274789124" sldId="256"/>
            <ac:spMk id="16" creationId="{76BC640E-CA73-497F-8F52-31C4AFDB3BD8}"/>
          </ac:spMkLst>
        </pc:spChg>
        <pc:spChg chg="mod">
          <ac:chgData name="" userId="4de77596fc931c1f" providerId="LiveId" clId="{CA3A5633-5D55-427A-9C30-B13830AFD812}" dt="2022-11-08T06:26:55.792" v="71" actId="1035"/>
          <ac:spMkLst>
            <pc:docMk/>
            <pc:sldMk cId="3274789124" sldId="256"/>
            <ac:spMk id="17" creationId="{DC84540F-A1A9-4E63-B08B-D2C1DB937B56}"/>
          </ac:spMkLst>
        </pc:spChg>
        <pc:spChg chg="mod">
          <ac:chgData name="" userId="4de77596fc931c1f" providerId="LiveId" clId="{CA3A5633-5D55-427A-9C30-B13830AFD812}" dt="2022-11-08T06:26:55.792" v="71" actId="1035"/>
          <ac:spMkLst>
            <pc:docMk/>
            <pc:sldMk cId="3274789124" sldId="256"/>
            <ac:spMk id="18" creationId="{934D3309-ABB4-48A5-956A-3D33BD08DB03}"/>
          </ac:spMkLst>
        </pc:spChg>
        <pc:spChg chg="mod">
          <ac:chgData name="" userId="4de77596fc931c1f" providerId="LiveId" clId="{CA3A5633-5D55-427A-9C30-B13830AFD812}" dt="2022-11-08T06:26:55.792" v="71" actId="1035"/>
          <ac:spMkLst>
            <pc:docMk/>
            <pc:sldMk cId="3274789124" sldId="256"/>
            <ac:spMk id="19" creationId="{C605222B-852C-4D2A-A1D2-EF7809CEF33E}"/>
          </ac:spMkLst>
        </pc:spChg>
        <pc:spChg chg="mod">
          <ac:chgData name="" userId="4de77596fc931c1f" providerId="LiveId" clId="{CA3A5633-5D55-427A-9C30-B13830AFD812}" dt="2022-11-08T06:26:55.792" v="71" actId="1035"/>
          <ac:spMkLst>
            <pc:docMk/>
            <pc:sldMk cId="3274789124" sldId="256"/>
            <ac:spMk id="20" creationId="{9E3B1B0C-CCED-4611-AA74-B01BD8B7BA27}"/>
          </ac:spMkLst>
        </pc:spChg>
        <pc:spChg chg="mod">
          <ac:chgData name="" userId="4de77596fc931c1f" providerId="LiveId" clId="{CA3A5633-5D55-427A-9C30-B13830AFD812}" dt="2022-11-08T06:26:55.792" v="71" actId="1035"/>
          <ac:spMkLst>
            <pc:docMk/>
            <pc:sldMk cId="3274789124" sldId="256"/>
            <ac:spMk id="21" creationId="{51DB6B07-1387-4F40-8565-426CFDEC411C}"/>
          </ac:spMkLst>
        </pc:spChg>
        <pc:spChg chg="mod">
          <ac:chgData name="" userId="4de77596fc931c1f" providerId="LiveId" clId="{CA3A5633-5D55-427A-9C30-B13830AFD812}" dt="2022-11-08T06:26:55.792" v="71" actId="1035"/>
          <ac:spMkLst>
            <pc:docMk/>
            <pc:sldMk cId="3274789124" sldId="256"/>
            <ac:spMk id="22" creationId="{8C1A1643-AF94-4F1E-B14D-97923EF1F25B}"/>
          </ac:spMkLst>
        </pc:spChg>
        <pc:spChg chg="mod">
          <ac:chgData name="" userId="4de77596fc931c1f" providerId="LiveId" clId="{CA3A5633-5D55-427A-9C30-B13830AFD812}" dt="2022-11-08T06:26:55.792" v="71" actId="1035"/>
          <ac:spMkLst>
            <pc:docMk/>
            <pc:sldMk cId="3274789124" sldId="256"/>
            <ac:spMk id="23" creationId="{C81FB85B-B1F7-4972-BA8E-3136E9E2327E}"/>
          </ac:spMkLst>
        </pc:spChg>
        <pc:spChg chg="mod">
          <ac:chgData name="" userId="4de77596fc931c1f" providerId="LiveId" clId="{CA3A5633-5D55-427A-9C30-B13830AFD812}" dt="2022-11-08T06:26:55.792" v="71" actId="1035"/>
          <ac:spMkLst>
            <pc:docMk/>
            <pc:sldMk cId="3274789124" sldId="256"/>
            <ac:spMk id="24" creationId="{5CD7FA64-E0DD-47E2-929C-DD49828C8D03}"/>
          </ac:spMkLst>
        </pc:spChg>
        <pc:spChg chg="mod">
          <ac:chgData name="" userId="4de77596fc931c1f" providerId="LiveId" clId="{CA3A5633-5D55-427A-9C30-B13830AFD812}" dt="2022-11-08T06:26:55.792" v="71" actId="1035"/>
          <ac:spMkLst>
            <pc:docMk/>
            <pc:sldMk cId="3274789124" sldId="256"/>
            <ac:spMk id="25" creationId="{71F32769-D6BA-4092-823C-DE8ED4B5B75F}"/>
          </ac:spMkLst>
        </pc:spChg>
        <pc:spChg chg="mod">
          <ac:chgData name="" userId="4de77596fc931c1f" providerId="LiveId" clId="{CA3A5633-5D55-427A-9C30-B13830AFD812}" dt="2022-11-08T06:26:55.792" v="71" actId="1035"/>
          <ac:spMkLst>
            <pc:docMk/>
            <pc:sldMk cId="3274789124" sldId="256"/>
            <ac:spMk id="26" creationId="{710C7B8B-4728-4830-96AB-B1BC7ABACDE9}"/>
          </ac:spMkLst>
        </pc:spChg>
        <pc:spChg chg="mod">
          <ac:chgData name="" userId="4de77596fc931c1f" providerId="LiveId" clId="{CA3A5633-5D55-427A-9C30-B13830AFD812}" dt="2022-11-08T06:26:55.792" v="71" actId="1035"/>
          <ac:spMkLst>
            <pc:docMk/>
            <pc:sldMk cId="3274789124" sldId="256"/>
            <ac:spMk id="27" creationId="{F1A47338-166E-4A0D-A242-84C3D0607E86}"/>
          </ac:spMkLst>
        </pc:spChg>
        <pc:spChg chg="mod">
          <ac:chgData name="" userId="4de77596fc931c1f" providerId="LiveId" clId="{CA3A5633-5D55-427A-9C30-B13830AFD812}" dt="2022-11-08T06:26:55.792" v="71" actId="1035"/>
          <ac:spMkLst>
            <pc:docMk/>
            <pc:sldMk cId="3274789124" sldId="256"/>
            <ac:spMk id="28" creationId="{0E2EEEEB-893C-42CE-A70D-ED0221D917F4}"/>
          </ac:spMkLst>
        </pc:spChg>
        <pc:spChg chg="mod">
          <ac:chgData name="" userId="4de77596fc931c1f" providerId="LiveId" clId="{CA3A5633-5D55-427A-9C30-B13830AFD812}" dt="2022-11-08T06:51:00.892" v="1575" actId="20577"/>
          <ac:spMkLst>
            <pc:docMk/>
            <pc:sldMk cId="3274789124" sldId="256"/>
            <ac:spMk id="29" creationId="{7FA5C6BA-8AC4-4432-86CE-35737D9DBF9E}"/>
          </ac:spMkLst>
        </pc:spChg>
        <pc:spChg chg="mod">
          <ac:chgData name="" userId="4de77596fc931c1f" providerId="LiveId" clId="{CA3A5633-5D55-427A-9C30-B13830AFD812}" dt="2022-11-08T06:27:03.955" v="78" actId="1035"/>
          <ac:spMkLst>
            <pc:docMk/>
            <pc:sldMk cId="3274789124" sldId="256"/>
            <ac:spMk id="30" creationId="{D54F9949-ADCA-4333-9B62-9AEE5D6BE0E2}"/>
          </ac:spMkLst>
        </pc:spChg>
        <pc:spChg chg="mod">
          <ac:chgData name="" userId="4de77596fc931c1f" providerId="LiveId" clId="{CA3A5633-5D55-427A-9C30-B13830AFD812}" dt="2022-11-08T06:26:55.792" v="71" actId="1035"/>
          <ac:spMkLst>
            <pc:docMk/>
            <pc:sldMk cId="3274789124" sldId="256"/>
            <ac:spMk id="31" creationId="{A4AEC7DE-F5FF-4CCC-B1A7-36AC5EB2531E}"/>
          </ac:spMkLst>
        </pc:spChg>
        <pc:spChg chg="add mod">
          <ac:chgData name="" userId="4de77596fc931c1f" providerId="LiveId" clId="{CA3A5633-5D55-427A-9C30-B13830AFD812}" dt="2022-11-08T06:26:46.573" v="39" actId="1076"/>
          <ac:spMkLst>
            <pc:docMk/>
            <pc:sldMk cId="3274789124" sldId="256"/>
            <ac:spMk id="32" creationId="{3FB0BD76-4168-4ED6-99C8-063436E0C58B}"/>
          </ac:spMkLst>
        </pc:spChg>
      </pc:sldChg>
      <pc:sldChg chg="delSp modSp add">
        <pc:chgData name="" userId="4de77596fc931c1f" providerId="LiveId" clId="{CA3A5633-5D55-427A-9C30-B13830AFD812}" dt="2022-11-08T06:51:06.379" v="1576" actId="6549"/>
        <pc:sldMkLst>
          <pc:docMk/>
          <pc:sldMk cId="1186275294" sldId="257"/>
        </pc:sldMkLst>
        <pc:spChg chg="mod">
          <ac:chgData name="" userId="4de77596fc931c1f" providerId="LiveId" clId="{CA3A5633-5D55-427A-9C30-B13830AFD812}" dt="2022-11-08T06:30:47.064" v="344" actId="1038"/>
          <ac:spMkLst>
            <pc:docMk/>
            <pc:sldMk cId="1186275294" sldId="257"/>
            <ac:spMk id="4" creationId="{E90DEF5E-FAEA-4FEE-B1F3-08D965336616}"/>
          </ac:spMkLst>
        </pc:spChg>
        <pc:spChg chg="del">
          <ac:chgData name="" userId="4de77596fc931c1f" providerId="LiveId" clId="{CA3A5633-5D55-427A-9C30-B13830AFD812}" dt="2022-11-08T06:28:25.675" v="118" actId="478"/>
          <ac:spMkLst>
            <pc:docMk/>
            <pc:sldMk cId="1186275294" sldId="257"/>
            <ac:spMk id="5" creationId="{D2F7B1DD-1ADF-48D4-B2C8-3960C3DA5293}"/>
          </ac:spMkLst>
        </pc:spChg>
        <pc:spChg chg="mod">
          <ac:chgData name="" userId="4de77596fc931c1f" providerId="LiveId" clId="{CA3A5633-5D55-427A-9C30-B13830AFD812}" dt="2022-11-08T06:30:34.171" v="317" actId="1037"/>
          <ac:spMkLst>
            <pc:docMk/>
            <pc:sldMk cId="1186275294" sldId="257"/>
            <ac:spMk id="8" creationId="{42DCFBFE-98E9-4476-A286-35677247A6F5}"/>
          </ac:spMkLst>
        </pc:spChg>
        <pc:spChg chg="mod">
          <ac:chgData name="" userId="4de77596fc931c1f" providerId="LiveId" clId="{CA3A5633-5D55-427A-9C30-B13830AFD812}" dt="2022-11-08T06:30:47.064" v="344" actId="1038"/>
          <ac:spMkLst>
            <pc:docMk/>
            <pc:sldMk cId="1186275294" sldId="257"/>
            <ac:spMk id="9" creationId="{C4891B4A-1547-42B0-A945-14EAD1356251}"/>
          </ac:spMkLst>
        </pc:spChg>
        <pc:spChg chg="del">
          <ac:chgData name="" userId="4de77596fc931c1f" providerId="LiveId" clId="{CA3A5633-5D55-427A-9C30-B13830AFD812}" dt="2022-11-08T06:28:25.675" v="118" actId="478"/>
          <ac:spMkLst>
            <pc:docMk/>
            <pc:sldMk cId="1186275294" sldId="257"/>
            <ac:spMk id="10" creationId="{6B6D498D-5620-42E8-A0FB-06BC4C6ECDEC}"/>
          </ac:spMkLst>
        </pc:spChg>
        <pc:spChg chg="mod">
          <ac:chgData name="" userId="4de77596fc931c1f" providerId="LiveId" clId="{CA3A5633-5D55-427A-9C30-B13830AFD812}" dt="2022-11-08T06:30:34.171" v="317" actId="1037"/>
          <ac:spMkLst>
            <pc:docMk/>
            <pc:sldMk cId="1186275294" sldId="257"/>
            <ac:spMk id="11" creationId="{668ACB9E-0E24-4C68-8288-87E25F6A8E73}"/>
          </ac:spMkLst>
        </pc:spChg>
        <pc:spChg chg="del">
          <ac:chgData name="" userId="4de77596fc931c1f" providerId="LiveId" clId="{CA3A5633-5D55-427A-9C30-B13830AFD812}" dt="2022-11-08T06:28:25.675" v="118" actId="478"/>
          <ac:spMkLst>
            <pc:docMk/>
            <pc:sldMk cId="1186275294" sldId="257"/>
            <ac:spMk id="14" creationId="{2F809D34-2BD4-4486-8305-032239335F3D}"/>
          </ac:spMkLst>
        </pc:spChg>
        <pc:spChg chg="del">
          <ac:chgData name="" userId="4de77596fc931c1f" providerId="LiveId" clId="{CA3A5633-5D55-427A-9C30-B13830AFD812}" dt="2022-11-08T06:28:25.675" v="118" actId="478"/>
          <ac:spMkLst>
            <pc:docMk/>
            <pc:sldMk cId="1186275294" sldId="257"/>
            <ac:spMk id="15" creationId="{2E6B1FAE-D68C-4ECD-BEBC-BC9D57794098}"/>
          </ac:spMkLst>
        </pc:spChg>
        <pc:spChg chg="del">
          <ac:chgData name="" userId="4de77596fc931c1f" providerId="LiveId" clId="{CA3A5633-5D55-427A-9C30-B13830AFD812}" dt="2022-11-08T06:28:25.675" v="118" actId="478"/>
          <ac:spMkLst>
            <pc:docMk/>
            <pc:sldMk cId="1186275294" sldId="257"/>
            <ac:spMk id="16" creationId="{76BC640E-CA73-497F-8F52-31C4AFDB3BD8}"/>
          </ac:spMkLst>
        </pc:spChg>
        <pc:spChg chg="del">
          <ac:chgData name="" userId="4de77596fc931c1f" providerId="LiveId" clId="{CA3A5633-5D55-427A-9C30-B13830AFD812}" dt="2022-11-08T06:28:25.675" v="118" actId="478"/>
          <ac:spMkLst>
            <pc:docMk/>
            <pc:sldMk cId="1186275294" sldId="257"/>
            <ac:spMk id="17" creationId="{DC84540F-A1A9-4E63-B08B-D2C1DB937B56}"/>
          </ac:spMkLst>
        </pc:spChg>
        <pc:spChg chg="mod">
          <ac:chgData name="" userId="4de77596fc931c1f" providerId="LiveId" clId="{CA3A5633-5D55-427A-9C30-B13830AFD812}" dt="2022-11-08T06:30:47.064" v="344" actId="1038"/>
          <ac:spMkLst>
            <pc:docMk/>
            <pc:sldMk cId="1186275294" sldId="257"/>
            <ac:spMk id="18" creationId="{934D3309-ABB4-48A5-956A-3D33BD08DB03}"/>
          </ac:spMkLst>
        </pc:spChg>
        <pc:spChg chg="mod">
          <ac:chgData name="" userId="4de77596fc931c1f" providerId="LiveId" clId="{CA3A5633-5D55-427A-9C30-B13830AFD812}" dt="2022-11-08T06:43:54.460" v="1359" actId="20577"/>
          <ac:spMkLst>
            <pc:docMk/>
            <pc:sldMk cId="1186275294" sldId="257"/>
            <ac:spMk id="19" creationId="{C605222B-852C-4D2A-A1D2-EF7809CEF33E}"/>
          </ac:spMkLst>
        </pc:spChg>
        <pc:spChg chg="mod">
          <ac:chgData name="" userId="4de77596fc931c1f" providerId="LiveId" clId="{CA3A5633-5D55-427A-9C30-B13830AFD812}" dt="2022-11-08T06:30:54.003" v="366" actId="1035"/>
          <ac:spMkLst>
            <pc:docMk/>
            <pc:sldMk cId="1186275294" sldId="257"/>
            <ac:spMk id="20" creationId="{9E3B1B0C-CCED-4611-AA74-B01BD8B7BA27}"/>
          </ac:spMkLst>
        </pc:spChg>
        <pc:spChg chg="mod">
          <ac:chgData name="" userId="4de77596fc931c1f" providerId="LiveId" clId="{CA3A5633-5D55-427A-9C30-B13830AFD812}" dt="2022-11-08T06:51:06.379" v="1576" actId="6549"/>
          <ac:spMkLst>
            <pc:docMk/>
            <pc:sldMk cId="1186275294" sldId="257"/>
            <ac:spMk id="21" creationId="{51DB6B07-1387-4F40-8565-426CFDEC411C}"/>
          </ac:spMkLst>
        </pc:spChg>
        <pc:spChg chg="del">
          <ac:chgData name="" userId="4de77596fc931c1f" providerId="LiveId" clId="{CA3A5633-5D55-427A-9C30-B13830AFD812}" dt="2022-11-08T06:28:25.675" v="118" actId="478"/>
          <ac:spMkLst>
            <pc:docMk/>
            <pc:sldMk cId="1186275294" sldId="257"/>
            <ac:spMk id="22" creationId="{8C1A1643-AF94-4F1E-B14D-97923EF1F25B}"/>
          </ac:spMkLst>
        </pc:spChg>
        <pc:spChg chg="del">
          <ac:chgData name="" userId="4de77596fc931c1f" providerId="LiveId" clId="{CA3A5633-5D55-427A-9C30-B13830AFD812}" dt="2022-11-08T06:28:25.675" v="118" actId="478"/>
          <ac:spMkLst>
            <pc:docMk/>
            <pc:sldMk cId="1186275294" sldId="257"/>
            <ac:spMk id="23" creationId="{C81FB85B-B1F7-4972-BA8E-3136E9E2327E}"/>
          </ac:spMkLst>
        </pc:spChg>
        <pc:spChg chg="del">
          <ac:chgData name="" userId="4de77596fc931c1f" providerId="LiveId" clId="{CA3A5633-5D55-427A-9C30-B13830AFD812}" dt="2022-11-08T06:29:28.638" v="240" actId="478"/>
          <ac:spMkLst>
            <pc:docMk/>
            <pc:sldMk cId="1186275294" sldId="257"/>
            <ac:spMk id="24" creationId="{5CD7FA64-E0DD-47E2-929C-DD49828C8D03}"/>
          </ac:spMkLst>
        </pc:spChg>
        <pc:spChg chg="del">
          <ac:chgData name="" userId="4de77596fc931c1f" providerId="LiveId" clId="{CA3A5633-5D55-427A-9C30-B13830AFD812}" dt="2022-11-08T06:29:28.638" v="240" actId="478"/>
          <ac:spMkLst>
            <pc:docMk/>
            <pc:sldMk cId="1186275294" sldId="257"/>
            <ac:spMk id="25" creationId="{71F32769-D6BA-4092-823C-DE8ED4B5B75F}"/>
          </ac:spMkLst>
        </pc:spChg>
        <pc:spChg chg="del">
          <ac:chgData name="" userId="4de77596fc931c1f" providerId="LiveId" clId="{CA3A5633-5D55-427A-9C30-B13830AFD812}" dt="2022-11-08T06:29:28.638" v="240" actId="478"/>
          <ac:spMkLst>
            <pc:docMk/>
            <pc:sldMk cId="1186275294" sldId="257"/>
            <ac:spMk id="26" creationId="{710C7B8B-4728-4830-96AB-B1BC7ABACDE9}"/>
          </ac:spMkLst>
        </pc:spChg>
        <pc:spChg chg="del">
          <ac:chgData name="" userId="4de77596fc931c1f" providerId="LiveId" clId="{CA3A5633-5D55-427A-9C30-B13830AFD812}" dt="2022-11-08T06:29:28.638" v="240" actId="478"/>
          <ac:spMkLst>
            <pc:docMk/>
            <pc:sldMk cId="1186275294" sldId="257"/>
            <ac:spMk id="27" creationId="{F1A47338-166E-4A0D-A242-84C3D0607E86}"/>
          </ac:spMkLst>
        </pc:spChg>
        <pc:spChg chg="del">
          <ac:chgData name="" userId="4de77596fc931c1f" providerId="LiveId" clId="{CA3A5633-5D55-427A-9C30-B13830AFD812}" dt="2022-11-08T06:28:25.675" v="118" actId="478"/>
          <ac:spMkLst>
            <pc:docMk/>
            <pc:sldMk cId="1186275294" sldId="257"/>
            <ac:spMk id="28" creationId="{0E2EEEEB-893C-42CE-A70D-ED0221D917F4}"/>
          </ac:spMkLst>
        </pc:spChg>
        <pc:spChg chg="del">
          <ac:chgData name="" userId="4de77596fc931c1f" providerId="LiveId" clId="{CA3A5633-5D55-427A-9C30-B13830AFD812}" dt="2022-11-08T06:28:25.675" v="118" actId="478"/>
          <ac:spMkLst>
            <pc:docMk/>
            <pc:sldMk cId="1186275294" sldId="257"/>
            <ac:spMk id="29" creationId="{7FA5C6BA-8AC4-4432-86CE-35737D9DBF9E}"/>
          </ac:spMkLst>
        </pc:spChg>
        <pc:spChg chg="mod">
          <ac:chgData name="" userId="4de77596fc931c1f" providerId="LiveId" clId="{CA3A5633-5D55-427A-9C30-B13830AFD812}" dt="2022-11-08T06:31:00.006" v="392" actId="1035"/>
          <ac:spMkLst>
            <pc:docMk/>
            <pc:sldMk cId="1186275294" sldId="257"/>
            <ac:spMk id="30" creationId="{D54F9949-ADCA-4333-9B62-9AEE5D6BE0E2}"/>
          </ac:spMkLst>
        </pc:spChg>
        <pc:spChg chg="mod">
          <ac:chgData name="" userId="4de77596fc931c1f" providerId="LiveId" clId="{CA3A5633-5D55-427A-9C30-B13830AFD812}" dt="2022-11-08T06:31:19.328" v="401" actId="120"/>
          <ac:spMkLst>
            <pc:docMk/>
            <pc:sldMk cId="1186275294" sldId="257"/>
            <ac:spMk id="31" creationId="{A4AEC7DE-F5FF-4CCC-B1A7-36AC5EB2531E}"/>
          </ac:spMkLst>
        </pc:spChg>
        <pc:spChg chg="mod">
          <ac:chgData name="" userId="4de77596fc931c1f" providerId="LiveId" clId="{CA3A5633-5D55-427A-9C30-B13830AFD812}" dt="2022-11-08T06:43:40.732" v="1338" actId="20577"/>
          <ac:spMkLst>
            <pc:docMk/>
            <pc:sldMk cId="1186275294" sldId="257"/>
            <ac:spMk id="32" creationId="{3FB0BD76-4168-4ED6-99C8-063436E0C58B}"/>
          </ac:spMkLst>
        </pc:spChg>
      </pc:sldChg>
      <pc:sldChg chg="delSp add del">
        <pc:chgData name="" userId="4de77596fc931c1f" providerId="LiveId" clId="{CA3A5633-5D55-427A-9C30-B13830AFD812}" dt="2022-11-08T06:27:40.915" v="82" actId="2696"/>
        <pc:sldMkLst>
          <pc:docMk/>
          <pc:sldMk cId="1398306210" sldId="257"/>
        </pc:sldMkLst>
        <pc:spChg chg="del">
          <ac:chgData name="" userId="4de77596fc931c1f" providerId="LiveId" clId="{CA3A5633-5D55-427A-9C30-B13830AFD812}" dt="2022-11-08T06:27:19.953" v="79" actId="478"/>
          <ac:spMkLst>
            <pc:docMk/>
            <pc:sldMk cId="1398306210" sldId="257"/>
            <ac:spMk id="2" creationId="{424C1CCA-2C85-4B6F-A242-FA1963BC33EA}"/>
          </ac:spMkLst>
        </pc:spChg>
        <pc:spChg chg="del">
          <ac:chgData name="" userId="4de77596fc931c1f" providerId="LiveId" clId="{CA3A5633-5D55-427A-9C30-B13830AFD812}" dt="2022-11-08T06:27:19.953" v="79" actId="478"/>
          <ac:spMkLst>
            <pc:docMk/>
            <pc:sldMk cId="1398306210" sldId="257"/>
            <ac:spMk id="3" creationId="{8BA34B40-C63C-4626-8FA2-AEE54D8873A6}"/>
          </ac:spMkLst>
        </pc:spChg>
      </pc:sldChg>
      <pc:sldChg chg="delSp add del">
        <pc:chgData name="" userId="4de77596fc931c1f" providerId="LiveId" clId="{CA3A5633-5D55-427A-9C30-B13830AFD812}" dt="2022-11-08T06:32:39.754" v="420" actId="2696"/>
        <pc:sldMkLst>
          <pc:docMk/>
          <pc:sldMk cId="2173197325" sldId="258"/>
        </pc:sldMkLst>
        <pc:spChg chg="del">
          <ac:chgData name="" userId="4de77596fc931c1f" providerId="LiveId" clId="{CA3A5633-5D55-427A-9C30-B13830AFD812}" dt="2022-11-08T06:32:22.531" v="418" actId="478"/>
          <ac:spMkLst>
            <pc:docMk/>
            <pc:sldMk cId="2173197325" sldId="258"/>
            <ac:spMk id="2" creationId="{6EEEA944-E12D-4CAC-B9CB-106A823C3F3D}"/>
          </ac:spMkLst>
        </pc:spChg>
        <pc:spChg chg="del">
          <ac:chgData name="" userId="4de77596fc931c1f" providerId="LiveId" clId="{CA3A5633-5D55-427A-9C30-B13830AFD812}" dt="2022-11-08T06:32:22.531" v="418" actId="478"/>
          <ac:spMkLst>
            <pc:docMk/>
            <pc:sldMk cId="2173197325" sldId="258"/>
            <ac:spMk id="3" creationId="{B9D6F6C8-630E-44B2-B4BE-1708FDA2B634}"/>
          </ac:spMkLst>
        </pc:spChg>
      </pc:sldChg>
      <pc:sldChg chg="add del">
        <pc:chgData name="" userId="4de77596fc931c1f" providerId="LiveId" clId="{CA3A5633-5D55-427A-9C30-B13830AFD812}" dt="2022-11-08T06:27:39.278" v="81"/>
        <pc:sldMkLst>
          <pc:docMk/>
          <pc:sldMk cId="2967408208" sldId="258"/>
        </pc:sldMkLst>
      </pc:sldChg>
      <pc:sldChg chg="modSp add">
        <pc:chgData name="" userId="4de77596fc931c1f" providerId="LiveId" clId="{CA3A5633-5D55-427A-9C30-B13830AFD812}" dt="2022-11-08T06:42:09.294" v="1282" actId="27636"/>
        <pc:sldMkLst>
          <pc:docMk/>
          <pc:sldMk cId="3022546925" sldId="259"/>
        </pc:sldMkLst>
        <pc:spChg chg="mod">
          <ac:chgData name="" userId="4de77596fc931c1f" providerId="LiveId" clId="{CA3A5633-5D55-427A-9C30-B13830AFD812}" dt="2022-11-08T06:32:42.766" v="427" actId="20577"/>
          <ac:spMkLst>
            <pc:docMk/>
            <pc:sldMk cId="3022546925" sldId="259"/>
            <ac:spMk id="2" creationId="{CDA989A3-31CA-4222-99B4-E9798A83AAB1}"/>
          </ac:spMkLst>
        </pc:spChg>
        <pc:spChg chg="mod">
          <ac:chgData name="" userId="4de77596fc931c1f" providerId="LiveId" clId="{CA3A5633-5D55-427A-9C30-B13830AFD812}" dt="2022-11-08T06:42:09.294" v="1282" actId="27636"/>
          <ac:spMkLst>
            <pc:docMk/>
            <pc:sldMk cId="3022546925" sldId="259"/>
            <ac:spMk id="3" creationId="{BE399D87-2349-4036-8712-501D5870F271}"/>
          </ac:spMkLst>
        </pc:spChg>
      </pc:sldChg>
      <pc:sldChg chg="add del">
        <pc:chgData name="" userId="4de77596fc931c1f" providerId="LiveId" clId="{CA3A5633-5D55-427A-9C30-B13830AFD812}" dt="2022-11-08T06:45:18.998" v="1396" actId="2696"/>
        <pc:sldMkLst>
          <pc:docMk/>
          <pc:sldMk cId="394343460" sldId="260"/>
        </pc:sldMkLst>
      </pc:sldChg>
      <pc:sldChg chg="addSp delSp modSp add ord">
        <pc:chgData name="" userId="4de77596fc931c1f" providerId="LiveId" clId="{CA3A5633-5D55-427A-9C30-B13830AFD812}" dt="2022-11-08T06:53:31.499" v="1690" actId="1076"/>
        <pc:sldMkLst>
          <pc:docMk/>
          <pc:sldMk cId="562622524" sldId="261"/>
        </pc:sldMkLst>
        <pc:spChg chg="mod">
          <ac:chgData name="" userId="4de77596fc931c1f" providerId="LiveId" clId="{CA3A5633-5D55-427A-9C30-B13830AFD812}" dt="2022-11-08T06:46:23.883" v="1473" actId="1076"/>
          <ac:spMkLst>
            <pc:docMk/>
            <pc:sldMk cId="562622524" sldId="261"/>
            <ac:spMk id="4" creationId="{E90DEF5E-FAEA-4FEE-B1F3-08D965336616}"/>
          </ac:spMkLst>
        </pc:spChg>
        <pc:spChg chg="mod">
          <ac:chgData name="" userId="4de77596fc931c1f" providerId="LiveId" clId="{CA3A5633-5D55-427A-9C30-B13830AFD812}" dt="2022-11-08T06:46:23.883" v="1473" actId="1076"/>
          <ac:spMkLst>
            <pc:docMk/>
            <pc:sldMk cId="562622524" sldId="261"/>
            <ac:spMk id="5" creationId="{D2F7B1DD-1ADF-48D4-B2C8-3960C3DA5293}"/>
          </ac:spMkLst>
        </pc:spChg>
        <pc:spChg chg="mod">
          <ac:chgData name="" userId="4de77596fc931c1f" providerId="LiveId" clId="{CA3A5633-5D55-427A-9C30-B13830AFD812}" dt="2022-11-08T06:46:23.883" v="1473" actId="1076"/>
          <ac:spMkLst>
            <pc:docMk/>
            <pc:sldMk cId="562622524" sldId="261"/>
            <ac:spMk id="8" creationId="{42DCFBFE-98E9-4476-A286-35677247A6F5}"/>
          </ac:spMkLst>
        </pc:spChg>
        <pc:spChg chg="mod">
          <ac:chgData name="" userId="4de77596fc931c1f" providerId="LiveId" clId="{CA3A5633-5D55-427A-9C30-B13830AFD812}" dt="2022-11-08T06:46:23.883" v="1473" actId="1076"/>
          <ac:spMkLst>
            <pc:docMk/>
            <pc:sldMk cId="562622524" sldId="261"/>
            <ac:spMk id="9" creationId="{C4891B4A-1547-42B0-A945-14EAD1356251}"/>
          </ac:spMkLst>
        </pc:spChg>
        <pc:spChg chg="mod">
          <ac:chgData name="" userId="4de77596fc931c1f" providerId="LiveId" clId="{CA3A5633-5D55-427A-9C30-B13830AFD812}" dt="2022-11-08T06:46:23.883" v="1473" actId="1076"/>
          <ac:spMkLst>
            <pc:docMk/>
            <pc:sldMk cId="562622524" sldId="261"/>
            <ac:spMk id="10" creationId="{6B6D498D-5620-42E8-A0FB-06BC4C6ECDEC}"/>
          </ac:spMkLst>
        </pc:spChg>
        <pc:spChg chg="mod">
          <ac:chgData name="" userId="4de77596fc931c1f" providerId="LiveId" clId="{CA3A5633-5D55-427A-9C30-B13830AFD812}" dt="2022-11-08T06:46:23.883" v="1473" actId="1076"/>
          <ac:spMkLst>
            <pc:docMk/>
            <pc:sldMk cId="562622524" sldId="261"/>
            <ac:spMk id="11" creationId="{668ACB9E-0E24-4C68-8288-87E25F6A8E73}"/>
          </ac:spMkLst>
        </pc:spChg>
        <pc:spChg chg="del mod">
          <ac:chgData name="" userId="4de77596fc931c1f" providerId="LiveId" clId="{CA3A5633-5D55-427A-9C30-B13830AFD812}" dt="2022-11-08T06:47:20.865" v="1477" actId="478"/>
          <ac:spMkLst>
            <pc:docMk/>
            <pc:sldMk cId="562622524" sldId="261"/>
            <ac:spMk id="14" creationId="{2F809D34-2BD4-4486-8305-032239335F3D}"/>
          </ac:spMkLst>
        </pc:spChg>
        <pc:spChg chg="del mod">
          <ac:chgData name="" userId="4de77596fc931c1f" providerId="LiveId" clId="{CA3A5633-5D55-427A-9C30-B13830AFD812}" dt="2022-11-08T06:47:27.509" v="1478" actId="478"/>
          <ac:spMkLst>
            <pc:docMk/>
            <pc:sldMk cId="562622524" sldId="261"/>
            <ac:spMk id="15" creationId="{2E6B1FAE-D68C-4ECD-BEBC-BC9D57794098}"/>
          </ac:spMkLst>
        </pc:spChg>
        <pc:spChg chg="del mod">
          <ac:chgData name="" userId="4de77596fc931c1f" providerId="LiveId" clId="{CA3A5633-5D55-427A-9C30-B13830AFD812}" dt="2022-11-08T06:47:20.865" v="1477" actId="478"/>
          <ac:spMkLst>
            <pc:docMk/>
            <pc:sldMk cId="562622524" sldId="261"/>
            <ac:spMk id="16" creationId="{76BC640E-CA73-497F-8F52-31C4AFDB3BD8}"/>
          </ac:spMkLst>
        </pc:spChg>
        <pc:spChg chg="del mod">
          <ac:chgData name="" userId="4de77596fc931c1f" providerId="LiveId" clId="{CA3A5633-5D55-427A-9C30-B13830AFD812}" dt="2022-11-08T06:47:20.865" v="1477" actId="478"/>
          <ac:spMkLst>
            <pc:docMk/>
            <pc:sldMk cId="562622524" sldId="261"/>
            <ac:spMk id="17" creationId="{DC84540F-A1A9-4E63-B08B-D2C1DB937B56}"/>
          </ac:spMkLst>
        </pc:spChg>
        <pc:spChg chg="del mod">
          <ac:chgData name="" userId="4de77596fc931c1f" providerId="LiveId" clId="{CA3A5633-5D55-427A-9C30-B13830AFD812}" dt="2022-11-08T06:47:20.865" v="1477" actId="478"/>
          <ac:spMkLst>
            <pc:docMk/>
            <pc:sldMk cId="562622524" sldId="261"/>
            <ac:spMk id="18" creationId="{934D3309-ABB4-48A5-956A-3D33BD08DB03}"/>
          </ac:spMkLst>
        </pc:spChg>
        <pc:spChg chg="del mod">
          <ac:chgData name="" userId="4de77596fc931c1f" providerId="LiveId" clId="{CA3A5633-5D55-427A-9C30-B13830AFD812}" dt="2022-11-08T06:47:20.865" v="1477" actId="478"/>
          <ac:spMkLst>
            <pc:docMk/>
            <pc:sldMk cId="562622524" sldId="261"/>
            <ac:spMk id="19" creationId="{C605222B-852C-4D2A-A1D2-EF7809CEF33E}"/>
          </ac:spMkLst>
        </pc:spChg>
        <pc:spChg chg="del mod">
          <ac:chgData name="" userId="4de77596fc931c1f" providerId="LiveId" clId="{CA3A5633-5D55-427A-9C30-B13830AFD812}" dt="2022-11-08T06:47:20.865" v="1477" actId="478"/>
          <ac:spMkLst>
            <pc:docMk/>
            <pc:sldMk cId="562622524" sldId="261"/>
            <ac:spMk id="20" creationId="{9E3B1B0C-CCED-4611-AA74-B01BD8B7BA27}"/>
          </ac:spMkLst>
        </pc:spChg>
        <pc:spChg chg="del mod">
          <ac:chgData name="" userId="4de77596fc931c1f" providerId="LiveId" clId="{CA3A5633-5D55-427A-9C30-B13830AFD812}" dt="2022-11-08T06:47:20.865" v="1477" actId="478"/>
          <ac:spMkLst>
            <pc:docMk/>
            <pc:sldMk cId="562622524" sldId="261"/>
            <ac:spMk id="21" creationId="{51DB6B07-1387-4F40-8565-426CFDEC411C}"/>
          </ac:spMkLst>
        </pc:spChg>
        <pc:spChg chg="del mod">
          <ac:chgData name="" userId="4de77596fc931c1f" providerId="LiveId" clId="{CA3A5633-5D55-427A-9C30-B13830AFD812}" dt="2022-11-08T06:47:20.865" v="1477" actId="478"/>
          <ac:spMkLst>
            <pc:docMk/>
            <pc:sldMk cId="562622524" sldId="261"/>
            <ac:spMk id="22" creationId="{8C1A1643-AF94-4F1E-B14D-97923EF1F25B}"/>
          </ac:spMkLst>
        </pc:spChg>
        <pc:spChg chg="del mod">
          <ac:chgData name="" userId="4de77596fc931c1f" providerId="LiveId" clId="{CA3A5633-5D55-427A-9C30-B13830AFD812}" dt="2022-11-08T06:47:20.865" v="1477" actId="478"/>
          <ac:spMkLst>
            <pc:docMk/>
            <pc:sldMk cId="562622524" sldId="261"/>
            <ac:spMk id="23" creationId="{C81FB85B-B1F7-4972-BA8E-3136E9E2327E}"/>
          </ac:spMkLst>
        </pc:spChg>
        <pc:spChg chg="del mod">
          <ac:chgData name="" userId="4de77596fc931c1f" providerId="LiveId" clId="{CA3A5633-5D55-427A-9C30-B13830AFD812}" dt="2022-11-08T06:47:20.865" v="1477" actId="478"/>
          <ac:spMkLst>
            <pc:docMk/>
            <pc:sldMk cId="562622524" sldId="261"/>
            <ac:spMk id="24" creationId="{5CD7FA64-E0DD-47E2-929C-DD49828C8D03}"/>
          </ac:spMkLst>
        </pc:spChg>
        <pc:spChg chg="del mod">
          <ac:chgData name="" userId="4de77596fc931c1f" providerId="LiveId" clId="{CA3A5633-5D55-427A-9C30-B13830AFD812}" dt="2022-11-08T06:47:20.865" v="1477" actId="478"/>
          <ac:spMkLst>
            <pc:docMk/>
            <pc:sldMk cId="562622524" sldId="261"/>
            <ac:spMk id="25" creationId="{71F32769-D6BA-4092-823C-DE8ED4B5B75F}"/>
          </ac:spMkLst>
        </pc:spChg>
        <pc:spChg chg="del mod">
          <ac:chgData name="" userId="4de77596fc931c1f" providerId="LiveId" clId="{CA3A5633-5D55-427A-9C30-B13830AFD812}" dt="2022-11-08T06:47:20.865" v="1477" actId="478"/>
          <ac:spMkLst>
            <pc:docMk/>
            <pc:sldMk cId="562622524" sldId="261"/>
            <ac:spMk id="26" creationId="{710C7B8B-4728-4830-96AB-B1BC7ABACDE9}"/>
          </ac:spMkLst>
        </pc:spChg>
        <pc:spChg chg="del mod">
          <ac:chgData name="" userId="4de77596fc931c1f" providerId="LiveId" clId="{CA3A5633-5D55-427A-9C30-B13830AFD812}" dt="2022-11-08T06:47:20.865" v="1477" actId="478"/>
          <ac:spMkLst>
            <pc:docMk/>
            <pc:sldMk cId="562622524" sldId="261"/>
            <ac:spMk id="27" creationId="{F1A47338-166E-4A0D-A242-84C3D0607E86}"/>
          </ac:spMkLst>
        </pc:spChg>
        <pc:spChg chg="del mod">
          <ac:chgData name="" userId="4de77596fc931c1f" providerId="LiveId" clId="{CA3A5633-5D55-427A-9C30-B13830AFD812}" dt="2022-11-08T06:47:20.865" v="1477" actId="478"/>
          <ac:spMkLst>
            <pc:docMk/>
            <pc:sldMk cId="562622524" sldId="261"/>
            <ac:spMk id="28" creationId="{0E2EEEEB-893C-42CE-A70D-ED0221D917F4}"/>
          </ac:spMkLst>
        </pc:spChg>
        <pc:spChg chg="del mod">
          <ac:chgData name="" userId="4de77596fc931c1f" providerId="LiveId" clId="{CA3A5633-5D55-427A-9C30-B13830AFD812}" dt="2022-11-08T06:47:20.865" v="1477" actId="478"/>
          <ac:spMkLst>
            <pc:docMk/>
            <pc:sldMk cId="562622524" sldId="261"/>
            <ac:spMk id="29" creationId="{7FA5C6BA-8AC4-4432-86CE-35737D9DBF9E}"/>
          </ac:spMkLst>
        </pc:spChg>
        <pc:spChg chg="del mod">
          <ac:chgData name="" userId="4de77596fc931c1f" providerId="LiveId" clId="{CA3A5633-5D55-427A-9C30-B13830AFD812}" dt="2022-11-08T06:47:20.865" v="1477" actId="478"/>
          <ac:spMkLst>
            <pc:docMk/>
            <pc:sldMk cId="562622524" sldId="261"/>
            <ac:spMk id="30" creationId="{D54F9949-ADCA-4333-9B62-9AEE5D6BE0E2}"/>
          </ac:spMkLst>
        </pc:spChg>
        <pc:spChg chg="del mod">
          <ac:chgData name="" userId="4de77596fc931c1f" providerId="LiveId" clId="{CA3A5633-5D55-427A-9C30-B13830AFD812}" dt="2022-11-08T06:47:20.865" v="1477" actId="478"/>
          <ac:spMkLst>
            <pc:docMk/>
            <pc:sldMk cId="562622524" sldId="261"/>
            <ac:spMk id="31" creationId="{A4AEC7DE-F5FF-4CCC-B1A7-36AC5EB2531E}"/>
          </ac:spMkLst>
        </pc:spChg>
        <pc:spChg chg="mod">
          <ac:chgData name="" userId="4de77596fc931c1f" providerId="LiveId" clId="{CA3A5633-5D55-427A-9C30-B13830AFD812}" dt="2022-11-08T06:45:57.530" v="1446" actId="14100"/>
          <ac:spMkLst>
            <pc:docMk/>
            <pc:sldMk cId="562622524" sldId="261"/>
            <ac:spMk id="32" creationId="{3FB0BD76-4168-4ED6-99C8-063436E0C58B}"/>
          </ac:spMkLst>
        </pc:spChg>
        <pc:spChg chg="add mod">
          <ac:chgData name="" userId="4de77596fc931c1f" providerId="LiveId" clId="{CA3A5633-5D55-427A-9C30-B13830AFD812}" dt="2022-11-08T06:47:02.378" v="1474" actId="571"/>
          <ac:spMkLst>
            <pc:docMk/>
            <pc:sldMk cId="562622524" sldId="261"/>
            <ac:spMk id="33" creationId="{4774C6ED-EB1E-4830-AF16-CB0E77626555}"/>
          </ac:spMkLst>
        </pc:spChg>
        <pc:spChg chg="add mod">
          <ac:chgData name="" userId="4de77596fc931c1f" providerId="LiveId" clId="{CA3A5633-5D55-427A-9C30-B13830AFD812}" dt="2022-11-08T06:47:08.008" v="1476" actId="20577"/>
          <ac:spMkLst>
            <pc:docMk/>
            <pc:sldMk cId="562622524" sldId="261"/>
            <ac:spMk id="34" creationId="{80BD1EA9-E118-43DF-9A55-BA4F0808D5DB}"/>
          </ac:spMkLst>
        </pc:spChg>
        <pc:spChg chg="add mod">
          <ac:chgData name="" userId="4de77596fc931c1f" providerId="LiveId" clId="{CA3A5633-5D55-427A-9C30-B13830AFD812}" dt="2022-11-08T06:49:44.283" v="1504" actId="14100"/>
          <ac:spMkLst>
            <pc:docMk/>
            <pc:sldMk cId="562622524" sldId="261"/>
            <ac:spMk id="35" creationId="{14E8244B-8BE8-4D16-A960-E1484313DD2A}"/>
          </ac:spMkLst>
        </pc:spChg>
        <pc:spChg chg="add mod">
          <ac:chgData name="" userId="4de77596fc931c1f" providerId="LiveId" clId="{CA3A5633-5D55-427A-9C30-B13830AFD812}" dt="2022-11-08T06:48:20.441" v="1487" actId="1076"/>
          <ac:spMkLst>
            <pc:docMk/>
            <pc:sldMk cId="562622524" sldId="261"/>
            <ac:spMk id="36" creationId="{9C228325-A719-4961-9B3B-4A0A4D33409A}"/>
          </ac:spMkLst>
        </pc:spChg>
        <pc:spChg chg="add mod">
          <ac:chgData name="" userId="4de77596fc931c1f" providerId="LiveId" clId="{CA3A5633-5D55-427A-9C30-B13830AFD812}" dt="2022-11-08T06:49:44.283" v="1504" actId="14100"/>
          <ac:spMkLst>
            <pc:docMk/>
            <pc:sldMk cId="562622524" sldId="261"/>
            <ac:spMk id="37" creationId="{EC6CF8A1-1A6F-447D-A687-D58F4C57EF46}"/>
          </ac:spMkLst>
        </pc:spChg>
        <pc:spChg chg="add mod">
          <ac:chgData name="" userId="4de77596fc931c1f" providerId="LiveId" clId="{CA3A5633-5D55-427A-9C30-B13830AFD812}" dt="2022-11-08T06:51:10.802" v="1577" actId="20577"/>
          <ac:spMkLst>
            <pc:docMk/>
            <pc:sldMk cId="562622524" sldId="261"/>
            <ac:spMk id="38" creationId="{3479A6CF-B076-4943-A9B1-6B9DFF22C326}"/>
          </ac:spMkLst>
        </pc:spChg>
        <pc:spChg chg="add mod">
          <ac:chgData name="" userId="4de77596fc931c1f" providerId="LiveId" clId="{CA3A5633-5D55-427A-9C30-B13830AFD812}" dt="2022-11-08T06:49:17.319" v="1499" actId="1076"/>
          <ac:spMkLst>
            <pc:docMk/>
            <pc:sldMk cId="562622524" sldId="261"/>
            <ac:spMk id="39" creationId="{F384876D-2F5B-4460-A1A6-CF951E4EDF1A}"/>
          </ac:spMkLst>
        </pc:spChg>
        <pc:spChg chg="add mod">
          <ac:chgData name="" userId="4de77596fc931c1f" providerId="LiveId" clId="{CA3A5633-5D55-427A-9C30-B13830AFD812}" dt="2022-11-08T06:49:17.319" v="1499" actId="1076"/>
          <ac:spMkLst>
            <pc:docMk/>
            <pc:sldMk cId="562622524" sldId="261"/>
            <ac:spMk id="40" creationId="{F7821872-303D-41EC-8988-BD352E9B31EE}"/>
          </ac:spMkLst>
        </pc:spChg>
        <pc:spChg chg="add mod">
          <ac:chgData name="" userId="4de77596fc931c1f" providerId="LiveId" clId="{CA3A5633-5D55-427A-9C30-B13830AFD812}" dt="2022-11-08T06:50:34.714" v="1559" actId="1036"/>
          <ac:spMkLst>
            <pc:docMk/>
            <pc:sldMk cId="562622524" sldId="261"/>
            <ac:spMk id="41" creationId="{BAA39D22-679B-47F4-B470-2C7BA62FBE01}"/>
          </ac:spMkLst>
        </pc:spChg>
        <pc:spChg chg="add mod">
          <ac:chgData name="" userId="4de77596fc931c1f" providerId="LiveId" clId="{CA3A5633-5D55-427A-9C30-B13830AFD812}" dt="2022-11-08T06:51:13.162" v="1578" actId="20577"/>
          <ac:spMkLst>
            <pc:docMk/>
            <pc:sldMk cId="562622524" sldId="261"/>
            <ac:spMk id="42" creationId="{B78A7443-3B42-42D9-9692-D14DC7092C9B}"/>
          </ac:spMkLst>
        </pc:spChg>
        <pc:spChg chg="add mod">
          <ac:chgData name="" userId="4de77596fc931c1f" providerId="LiveId" clId="{CA3A5633-5D55-427A-9C30-B13830AFD812}" dt="2022-11-08T06:51:26.932" v="1580" actId="1076"/>
          <ac:spMkLst>
            <pc:docMk/>
            <pc:sldMk cId="562622524" sldId="261"/>
            <ac:spMk id="43" creationId="{AEE9E900-5643-408F-AE9C-3B20793784F8}"/>
          </ac:spMkLst>
        </pc:spChg>
        <pc:spChg chg="add mod">
          <ac:chgData name="" userId="4de77596fc931c1f" providerId="LiveId" clId="{CA3A5633-5D55-427A-9C30-B13830AFD812}" dt="2022-11-08T06:51:46.710" v="1613" actId="20577"/>
          <ac:spMkLst>
            <pc:docMk/>
            <pc:sldMk cId="562622524" sldId="261"/>
            <ac:spMk id="44" creationId="{B1EBD433-651E-40B3-A972-0A2D68610B46}"/>
          </ac:spMkLst>
        </pc:spChg>
        <pc:spChg chg="add mod">
          <ac:chgData name="" userId="4de77596fc931c1f" providerId="LiveId" clId="{CA3A5633-5D55-427A-9C30-B13830AFD812}" dt="2022-11-08T06:52:32.017" v="1659" actId="1036"/>
          <ac:spMkLst>
            <pc:docMk/>
            <pc:sldMk cId="562622524" sldId="261"/>
            <ac:spMk id="45" creationId="{1A821422-0DF2-41A6-ADAC-B720C4C86A05}"/>
          </ac:spMkLst>
        </pc:spChg>
        <pc:spChg chg="add mod">
          <ac:chgData name="" userId="4de77596fc931c1f" providerId="LiveId" clId="{CA3A5633-5D55-427A-9C30-B13830AFD812}" dt="2022-11-08T06:53:04.837" v="1662" actId="20577"/>
          <ac:spMkLst>
            <pc:docMk/>
            <pc:sldMk cId="562622524" sldId="261"/>
            <ac:spMk id="46" creationId="{E3F4B5CE-CA7A-4CB2-8DE2-9C34F00CAABB}"/>
          </ac:spMkLst>
        </pc:spChg>
        <pc:spChg chg="add mod">
          <ac:chgData name="" userId="4de77596fc931c1f" providerId="LiveId" clId="{CA3A5633-5D55-427A-9C30-B13830AFD812}" dt="2022-11-08T06:52:59.198" v="1660" actId="571"/>
          <ac:spMkLst>
            <pc:docMk/>
            <pc:sldMk cId="562622524" sldId="261"/>
            <ac:spMk id="47" creationId="{BC4F0D48-A95C-491B-B184-DFCF7FB6C9F8}"/>
          </ac:spMkLst>
        </pc:spChg>
        <pc:spChg chg="add mod">
          <ac:chgData name="" userId="4de77596fc931c1f" providerId="LiveId" clId="{CA3A5633-5D55-427A-9C30-B13830AFD812}" dt="2022-11-08T06:53:31.499" v="1690" actId="1076"/>
          <ac:spMkLst>
            <pc:docMk/>
            <pc:sldMk cId="562622524" sldId="261"/>
            <ac:spMk id="48" creationId="{AB1C662F-8F17-46F2-BE4C-094AABCFD67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458A2C-8BA3-4124-94C8-30A1F8A0E4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666DF91-EB67-431D-9293-9CC552B5FF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91022C-F3B3-43B8-8BC8-8BF35CEC0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766DD-39B5-4159-B80E-41385A203927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5F7C19-56F2-471E-BBB3-C2C14A51C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0B117E-798B-4A38-A65B-FD6682914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4E6B1-617E-4FF0-AAAE-182F0E1F86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0038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2A9103-D4D2-4463-B94C-6F9ACF3C1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51106EA-3E0A-42F3-8627-EDC267584A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127442-0434-4FF8-AD8E-3D8DF10BC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766DD-39B5-4159-B80E-41385A203927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5DA729-F8BF-4567-86CD-B9F198269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3D06FB-85CB-4798-A5D7-031BE1E35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4E6B1-617E-4FF0-AAAE-182F0E1F86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7795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8AEF57E-B6F0-4AB7-9F04-7F2E1C4E7F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2A0FFDA-8487-486F-BF6C-FD92EAD375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54837A-2FAC-48BE-A73C-453904240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766DD-39B5-4159-B80E-41385A203927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E2330B-6F96-4D1C-B4E7-C2DD9E149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EDA7A5-FC66-449D-8190-6260ED632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4E6B1-617E-4FF0-AAAE-182F0E1F86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4612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7577A6-BA54-4D6B-AAE6-94C40D540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F97726-B0F9-400F-8F9F-813FA86227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074091-5E72-46DB-9733-59ABA9968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766DD-39B5-4159-B80E-41385A203927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CA9E12-63BD-4704-8995-A56B7E84F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E215AA-0096-4560-8053-C814A1940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4E6B1-617E-4FF0-AAAE-182F0E1F86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0610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F570DB-5944-4CEE-A2AC-4868E0916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5ED91A2-1161-4FEF-B72A-47B11BEDA5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B0CA94-A89F-4FC3-922C-F64F1163C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766DD-39B5-4159-B80E-41385A203927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E994B2-611D-401C-B8DC-EF34DF918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B70DCF-0A6A-4AE4-B93F-1D75A6384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4E6B1-617E-4FF0-AAAE-182F0E1F86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8965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75535C-8D7D-4C52-8E06-778034239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BA8025-1E5F-4905-A193-A2B6839867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097D5F5-A656-4AFE-B541-DDDB4FEC2F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330A9C5-F70F-4EBB-B82B-97759B8A6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766DD-39B5-4159-B80E-41385A203927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9F19C22-9F75-47BF-8E23-F60492655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3A8644D-290B-4C13-AB39-07E96F8E9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4E6B1-617E-4FF0-AAAE-182F0E1F86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817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15423B-3DF1-49D3-B50B-C1DC8B13A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DD46611-DEE8-42DC-B9BA-1436DF3867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0F438FA-A6D4-45F4-A8B5-E5AD4CFE04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32B0A00-511E-4DDD-87F4-E24726496D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2DE5A40-1756-4BB5-9D2C-37EFD25A25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84F71E5-7BFF-4080-96B7-021EF16F1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766DD-39B5-4159-B80E-41385A203927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2349EEB-214C-4F5D-9281-F43979E56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1172A2B-0F20-45D2-9FC3-E17AC39FC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4E6B1-617E-4FF0-AAAE-182F0E1F86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7152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6D396D-1B23-459B-9733-2E41B999E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DA8237A-9E1D-484F-A243-0F0572C70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766DD-39B5-4159-B80E-41385A203927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33EC8D0-B3D2-4438-BF42-A5B0E1635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43290D1-3441-4340-8548-B7E0193BA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4E6B1-617E-4FF0-AAAE-182F0E1F86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6131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BF4B0D6-2A8F-4045-BF9D-A2D397634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766DD-39B5-4159-B80E-41385A203927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4A5BE6F-17BD-4573-86D1-CE08559DE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FF2ECEB-E6FE-4637-9DF7-57A877673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4E6B1-617E-4FF0-AAAE-182F0E1F86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6888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B06993-23DF-4CF5-B3BF-2769642EB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DC090E-AFA8-4A81-9045-90BC2C8C4F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8890D87-EB7D-4848-BF70-F5CAA1C162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222F341-B442-4DE7-9D19-FFFB00184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766DD-39B5-4159-B80E-41385A203927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4FA59AC-9AAD-47E9-8CDF-7E2434D6A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083A305-8018-4B6C-9F11-EEA1EB362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4E6B1-617E-4FF0-AAAE-182F0E1F86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6521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6F2476-189A-4128-AF18-B4D983FDD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80CEE67-FBBF-401A-AC42-CDA1438396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66FD246-8D01-4328-89C2-46191E04C8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C41A667-2521-413E-9B7A-5706B80F5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766DD-39B5-4159-B80E-41385A203927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7665B9C-6E8C-4755-8A9E-F22A16446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557D24F-91C6-4D74-AA9A-BA35385B5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4E6B1-617E-4FF0-AAAE-182F0E1F86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3763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B84C1F8-E291-4881-9545-BFE35F76E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979704-3167-48FD-88AE-A907062636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73D94A-6749-40D7-9545-B999EE452E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0766DD-39B5-4159-B80E-41385A203927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E6FFCA-83DC-4744-8F6C-6D450011E5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5732E0-53C3-4B45-AA6E-D034D3D5F7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44E6B1-617E-4FF0-AAAE-182F0E1F86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3879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90DEF5E-FAEA-4FEE-B1F3-08D965336616}"/>
              </a:ext>
            </a:extLst>
          </p:cNvPr>
          <p:cNvSpPr/>
          <p:nvPr/>
        </p:nvSpPr>
        <p:spPr>
          <a:xfrm>
            <a:off x="2631347" y="1199509"/>
            <a:ext cx="494951" cy="55031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2F7B1DD-1ADF-48D4-B2C8-3960C3DA5293}"/>
              </a:ext>
            </a:extLst>
          </p:cNvPr>
          <p:cNvSpPr/>
          <p:nvPr/>
        </p:nvSpPr>
        <p:spPr>
          <a:xfrm>
            <a:off x="6096000" y="1199509"/>
            <a:ext cx="494951" cy="55031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2DCFBFE-98E9-4476-A286-35677247A6F5}"/>
              </a:ext>
            </a:extLst>
          </p:cNvPr>
          <p:cNvSpPr/>
          <p:nvPr/>
        </p:nvSpPr>
        <p:spPr>
          <a:xfrm>
            <a:off x="9560653" y="1199509"/>
            <a:ext cx="494951" cy="55031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4891B4A-1547-42B0-A945-14EAD1356251}"/>
              </a:ext>
            </a:extLst>
          </p:cNvPr>
          <p:cNvSpPr txBox="1"/>
          <p:nvPr/>
        </p:nvSpPr>
        <p:spPr>
          <a:xfrm>
            <a:off x="2161272" y="637913"/>
            <a:ext cx="1435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client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B6D498D-5620-42E8-A0FB-06BC4C6ECDEC}"/>
              </a:ext>
            </a:extLst>
          </p:cNvPr>
          <p:cNvSpPr txBox="1"/>
          <p:nvPr/>
        </p:nvSpPr>
        <p:spPr>
          <a:xfrm>
            <a:off x="5625925" y="637913"/>
            <a:ext cx="1435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API server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68ACB9E-0E24-4C68-8288-87E25F6A8E73}"/>
              </a:ext>
            </a:extLst>
          </p:cNvPr>
          <p:cNvSpPr txBox="1"/>
          <p:nvPr/>
        </p:nvSpPr>
        <p:spPr>
          <a:xfrm>
            <a:off x="8867017" y="718058"/>
            <a:ext cx="1882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Google server</a:t>
            </a:r>
            <a:endParaRPr lang="ko-KR" altLang="en-US" dirty="0"/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2F809D34-2BD4-4486-8305-032239335F3D}"/>
              </a:ext>
            </a:extLst>
          </p:cNvPr>
          <p:cNvSpPr/>
          <p:nvPr/>
        </p:nvSpPr>
        <p:spPr>
          <a:xfrm>
            <a:off x="3347499" y="1587500"/>
            <a:ext cx="2527300" cy="177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E6B1FAE-D68C-4ECD-BEBC-BC9D57794098}"/>
              </a:ext>
            </a:extLst>
          </p:cNvPr>
          <p:cNvSpPr txBox="1"/>
          <p:nvPr/>
        </p:nvSpPr>
        <p:spPr>
          <a:xfrm>
            <a:off x="3475548" y="1368623"/>
            <a:ext cx="2260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POST login</a:t>
            </a:r>
            <a:endParaRPr lang="ko-KR" altLang="en-US" sz="1400" dirty="0"/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76BC640E-CA73-497F-8F52-31C4AFDB3BD8}"/>
              </a:ext>
            </a:extLst>
          </p:cNvPr>
          <p:cNvSpPr/>
          <p:nvPr/>
        </p:nvSpPr>
        <p:spPr>
          <a:xfrm rot="10800000">
            <a:off x="3347499" y="2078855"/>
            <a:ext cx="2527300" cy="177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C84540F-A1A9-4E63-B08B-D2C1DB937B56}"/>
              </a:ext>
            </a:extLst>
          </p:cNvPr>
          <p:cNvSpPr txBox="1"/>
          <p:nvPr/>
        </p:nvSpPr>
        <p:spPr>
          <a:xfrm>
            <a:off x="3475548" y="1859978"/>
            <a:ext cx="2260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Google OAuth link</a:t>
            </a:r>
            <a:endParaRPr lang="ko-KR" altLang="en-US" sz="1400" dirty="0"/>
          </a:p>
        </p:txBody>
      </p: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934D3309-ABB4-48A5-956A-3D33BD08DB03}"/>
              </a:ext>
            </a:extLst>
          </p:cNvPr>
          <p:cNvSpPr/>
          <p:nvPr/>
        </p:nvSpPr>
        <p:spPr>
          <a:xfrm>
            <a:off x="3394075" y="2694410"/>
            <a:ext cx="5975470" cy="177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605222B-852C-4D2A-A1D2-EF7809CEF33E}"/>
              </a:ext>
            </a:extLst>
          </p:cNvPr>
          <p:cNvSpPr txBox="1"/>
          <p:nvPr/>
        </p:nvSpPr>
        <p:spPr>
          <a:xfrm>
            <a:off x="3522123" y="2475533"/>
            <a:ext cx="5344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open the Google OAuth link and login with Google account</a:t>
            </a:r>
            <a:endParaRPr lang="ko-KR" altLang="en-US" sz="1400" dirty="0"/>
          </a:p>
        </p:txBody>
      </p: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9E3B1B0C-CCED-4611-AA74-B01BD8B7BA27}"/>
              </a:ext>
            </a:extLst>
          </p:cNvPr>
          <p:cNvSpPr/>
          <p:nvPr/>
        </p:nvSpPr>
        <p:spPr>
          <a:xfrm rot="10800000">
            <a:off x="3394075" y="3315743"/>
            <a:ext cx="5975470" cy="177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1DB6B07-1387-4F40-8565-426CFDEC411C}"/>
              </a:ext>
            </a:extLst>
          </p:cNvPr>
          <p:cNvSpPr txBox="1"/>
          <p:nvPr/>
        </p:nvSpPr>
        <p:spPr>
          <a:xfrm>
            <a:off x="3522123" y="3096866"/>
            <a:ext cx="5344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API server login callback link</a:t>
            </a:r>
            <a:endParaRPr lang="ko-KR" altLang="en-US" sz="1400" dirty="0"/>
          </a:p>
        </p:txBody>
      </p: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8C1A1643-AF94-4F1E-B14D-97923EF1F25B}"/>
              </a:ext>
            </a:extLst>
          </p:cNvPr>
          <p:cNvSpPr/>
          <p:nvPr/>
        </p:nvSpPr>
        <p:spPr>
          <a:xfrm>
            <a:off x="3347499" y="3938042"/>
            <a:ext cx="2527300" cy="177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81FB85B-B1F7-4972-BA8E-3136E9E2327E}"/>
              </a:ext>
            </a:extLst>
          </p:cNvPr>
          <p:cNvSpPr txBox="1"/>
          <p:nvPr/>
        </p:nvSpPr>
        <p:spPr>
          <a:xfrm>
            <a:off x="3475548" y="3719165"/>
            <a:ext cx="2260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open login callback link</a:t>
            </a:r>
            <a:endParaRPr lang="ko-KR" altLang="en-US" sz="1400" dirty="0"/>
          </a:p>
        </p:txBody>
      </p:sp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5CD7FA64-E0DD-47E2-929C-DD49828C8D03}"/>
              </a:ext>
            </a:extLst>
          </p:cNvPr>
          <p:cNvSpPr/>
          <p:nvPr/>
        </p:nvSpPr>
        <p:spPr>
          <a:xfrm>
            <a:off x="6812152" y="4393307"/>
            <a:ext cx="2527300" cy="177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1F32769-D6BA-4092-823C-DE8ED4B5B75F}"/>
              </a:ext>
            </a:extLst>
          </p:cNvPr>
          <p:cNvSpPr txBox="1"/>
          <p:nvPr/>
        </p:nvSpPr>
        <p:spPr>
          <a:xfrm>
            <a:off x="6940201" y="4174430"/>
            <a:ext cx="2260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request access token</a:t>
            </a:r>
            <a:endParaRPr lang="ko-KR" altLang="en-US" sz="1400" dirty="0"/>
          </a:p>
        </p:txBody>
      </p:sp>
      <p:sp>
        <p:nvSpPr>
          <p:cNvPr id="26" name="화살표: 오른쪽 25">
            <a:extLst>
              <a:ext uri="{FF2B5EF4-FFF2-40B4-BE49-F238E27FC236}">
                <a16:creationId xmlns:a16="http://schemas.microsoft.com/office/drawing/2014/main" id="{710C7B8B-4728-4830-96AB-B1BC7ABACDE9}"/>
              </a:ext>
            </a:extLst>
          </p:cNvPr>
          <p:cNvSpPr/>
          <p:nvPr/>
        </p:nvSpPr>
        <p:spPr>
          <a:xfrm rot="10800000">
            <a:off x="6812152" y="5008861"/>
            <a:ext cx="2527300" cy="177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1A47338-166E-4A0D-A242-84C3D0607E86}"/>
              </a:ext>
            </a:extLst>
          </p:cNvPr>
          <p:cNvSpPr txBox="1"/>
          <p:nvPr/>
        </p:nvSpPr>
        <p:spPr>
          <a:xfrm>
            <a:off x="6940201" y="4789984"/>
            <a:ext cx="2260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access token</a:t>
            </a:r>
            <a:endParaRPr lang="ko-KR" altLang="en-US" sz="1400" dirty="0"/>
          </a:p>
        </p:txBody>
      </p:sp>
      <p:sp>
        <p:nvSpPr>
          <p:cNvPr id="28" name="화살표: 오른쪽 27">
            <a:extLst>
              <a:ext uri="{FF2B5EF4-FFF2-40B4-BE49-F238E27FC236}">
                <a16:creationId xmlns:a16="http://schemas.microsoft.com/office/drawing/2014/main" id="{0E2EEEEB-893C-42CE-A70D-ED0221D917F4}"/>
              </a:ext>
            </a:extLst>
          </p:cNvPr>
          <p:cNvSpPr/>
          <p:nvPr/>
        </p:nvSpPr>
        <p:spPr>
          <a:xfrm rot="10800000">
            <a:off x="3347499" y="6329065"/>
            <a:ext cx="2527300" cy="177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FA5C6BA-8AC4-4432-86CE-35737D9DBF9E}"/>
              </a:ext>
            </a:extLst>
          </p:cNvPr>
          <p:cNvSpPr txBox="1"/>
          <p:nvPr/>
        </p:nvSpPr>
        <p:spPr>
          <a:xfrm>
            <a:off x="3475548" y="6110188"/>
            <a:ext cx="2260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respond with </a:t>
            </a:r>
            <a:r>
              <a:rPr lang="en-US" altLang="ko-KR" sz="1400" dirty="0" err="1"/>
              <a:t>sid</a:t>
            </a:r>
            <a:endParaRPr lang="ko-KR" altLang="en-US" sz="1400" dirty="0"/>
          </a:p>
        </p:txBody>
      </p:sp>
      <p:sp>
        <p:nvSpPr>
          <p:cNvPr id="30" name="화살표: 왼쪽으로 구부러짐 29">
            <a:extLst>
              <a:ext uri="{FF2B5EF4-FFF2-40B4-BE49-F238E27FC236}">
                <a16:creationId xmlns:a16="http://schemas.microsoft.com/office/drawing/2014/main" id="{D54F9949-ADCA-4333-9B62-9AEE5D6BE0E2}"/>
              </a:ext>
            </a:extLst>
          </p:cNvPr>
          <p:cNvSpPr/>
          <p:nvPr/>
        </p:nvSpPr>
        <p:spPr>
          <a:xfrm>
            <a:off x="6812152" y="5748440"/>
            <a:ext cx="1150748" cy="476048"/>
          </a:xfrm>
          <a:prstGeom prst="curvedLeftArrow">
            <a:avLst>
              <a:gd name="adj1" fmla="val 21040"/>
              <a:gd name="adj2" fmla="val 31413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4AEC7DE-F5FF-4CCC-B1A7-36AC5EB2531E}"/>
              </a:ext>
            </a:extLst>
          </p:cNvPr>
          <p:cNvSpPr txBox="1"/>
          <p:nvPr/>
        </p:nvSpPr>
        <p:spPr>
          <a:xfrm>
            <a:off x="6812152" y="5475932"/>
            <a:ext cx="2260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create session and </a:t>
            </a:r>
            <a:r>
              <a:rPr lang="en-US" altLang="ko-KR" sz="1400" dirty="0" err="1"/>
              <a:t>sid</a:t>
            </a:r>
            <a:endParaRPr lang="ko-KR" altLang="en-US" sz="14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FB0BD76-4168-4ED6-99C8-063436E0C58B}"/>
              </a:ext>
            </a:extLst>
          </p:cNvPr>
          <p:cNvSpPr txBox="1"/>
          <p:nvPr/>
        </p:nvSpPr>
        <p:spPr>
          <a:xfrm>
            <a:off x="0" y="-42085"/>
            <a:ext cx="45574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login procedure</a:t>
            </a: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274789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A989A3-31CA-4222-99B4-E9798A83A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Session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399D87-2349-4036-8712-501D5870F2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 err="1"/>
              <a:t>uid</a:t>
            </a:r>
            <a:r>
              <a:rPr lang="en-US" altLang="ko-KR" dirty="0"/>
              <a:t> (unique id of the user)</a:t>
            </a:r>
          </a:p>
          <a:p>
            <a:r>
              <a:rPr lang="en-US" altLang="ko-KR" dirty="0" err="1"/>
              <a:t>sid</a:t>
            </a:r>
            <a:r>
              <a:rPr lang="en-US" altLang="ko-KR" dirty="0"/>
              <a:t> (unique session id)</a:t>
            </a:r>
          </a:p>
          <a:p>
            <a:r>
              <a:rPr lang="en-US" altLang="ko-KR" dirty="0"/>
              <a:t>lifetime (24 hours)</a:t>
            </a:r>
          </a:p>
          <a:p>
            <a:endParaRPr lang="en-US" altLang="ko-KR" dirty="0"/>
          </a:p>
          <a:p>
            <a:r>
              <a:rPr lang="en-US" altLang="ko-KR" dirty="0"/>
              <a:t>Session is created when login happens and there is no existing session for that user.</a:t>
            </a:r>
          </a:p>
          <a:p>
            <a:r>
              <a:rPr lang="en-US" altLang="ko-KR" dirty="0"/>
              <a:t>User can access personalized information by using the </a:t>
            </a:r>
            <a:r>
              <a:rPr lang="en-US" altLang="ko-KR" dirty="0" err="1"/>
              <a:t>sid</a:t>
            </a:r>
            <a:r>
              <a:rPr lang="en-US" altLang="ko-KR" dirty="0"/>
              <a:t> as an authentication.</a:t>
            </a:r>
          </a:p>
          <a:p>
            <a:r>
              <a:rPr lang="en-US" altLang="ko-KR" dirty="0"/>
              <a:t>Session expires after the lifetime and is removed.</a:t>
            </a:r>
          </a:p>
          <a:p>
            <a:r>
              <a:rPr lang="en-US" altLang="ko-KR" dirty="0"/>
              <a:t>Session expiration time is delayed if the </a:t>
            </a:r>
            <a:r>
              <a:rPr lang="en-US" altLang="ko-KR" dirty="0" err="1"/>
              <a:t>sid</a:t>
            </a:r>
            <a:r>
              <a:rPr lang="en-US" altLang="ko-KR" dirty="0"/>
              <a:t> is used through API calls.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2546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90DEF5E-FAEA-4FEE-B1F3-08D965336616}"/>
              </a:ext>
            </a:extLst>
          </p:cNvPr>
          <p:cNvSpPr/>
          <p:nvPr/>
        </p:nvSpPr>
        <p:spPr>
          <a:xfrm>
            <a:off x="2986947" y="1199509"/>
            <a:ext cx="494951" cy="55031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2DCFBFE-98E9-4476-A286-35677247A6F5}"/>
              </a:ext>
            </a:extLst>
          </p:cNvPr>
          <p:cNvSpPr/>
          <p:nvPr/>
        </p:nvSpPr>
        <p:spPr>
          <a:xfrm>
            <a:off x="9027253" y="1199509"/>
            <a:ext cx="494951" cy="55031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4891B4A-1547-42B0-A945-14EAD1356251}"/>
              </a:ext>
            </a:extLst>
          </p:cNvPr>
          <p:cNvSpPr txBox="1"/>
          <p:nvPr/>
        </p:nvSpPr>
        <p:spPr>
          <a:xfrm>
            <a:off x="2516872" y="637913"/>
            <a:ext cx="1435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client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68ACB9E-0E24-4C68-8288-87E25F6A8E73}"/>
              </a:ext>
            </a:extLst>
          </p:cNvPr>
          <p:cNvSpPr txBox="1"/>
          <p:nvPr/>
        </p:nvSpPr>
        <p:spPr>
          <a:xfrm>
            <a:off x="8333617" y="718058"/>
            <a:ext cx="1882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Google server</a:t>
            </a:r>
            <a:endParaRPr lang="ko-KR" altLang="en-US" dirty="0"/>
          </a:p>
        </p:txBody>
      </p: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934D3309-ABB4-48A5-956A-3D33BD08DB03}"/>
              </a:ext>
            </a:extLst>
          </p:cNvPr>
          <p:cNvSpPr/>
          <p:nvPr/>
        </p:nvSpPr>
        <p:spPr>
          <a:xfrm>
            <a:off x="3749675" y="2694410"/>
            <a:ext cx="4950490" cy="177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605222B-852C-4D2A-A1D2-EF7809CEF33E}"/>
              </a:ext>
            </a:extLst>
          </p:cNvPr>
          <p:cNvSpPr txBox="1"/>
          <p:nvPr/>
        </p:nvSpPr>
        <p:spPr>
          <a:xfrm>
            <a:off x="3877723" y="2475533"/>
            <a:ext cx="44280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REST API call with cookies: </a:t>
            </a:r>
            <a:r>
              <a:rPr lang="en-US" altLang="ko-KR" sz="1400" dirty="0" err="1"/>
              <a:t>sid</a:t>
            </a:r>
            <a:r>
              <a:rPr lang="en-US" altLang="ko-KR" sz="1400" dirty="0"/>
              <a:t>=</a:t>
            </a:r>
            <a:r>
              <a:rPr lang="en-US" altLang="ko-KR" sz="1400" dirty="0" err="1"/>
              <a:t>given_sid</a:t>
            </a:r>
            <a:endParaRPr lang="ko-KR" altLang="en-US" sz="1400" dirty="0"/>
          </a:p>
        </p:txBody>
      </p: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9E3B1B0C-CCED-4611-AA74-B01BD8B7BA27}"/>
              </a:ext>
            </a:extLst>
          </p:cNvPr>
          <p:cNvSpPr/>
          <p:nvPr/>
        </p:nvSpPr>
        <p:spPr>
          <a:xfrm rot="10800000">
            <a:off x="3749675" y="4192043"/>
            <a:ext cx="4950490" cy="177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1DB6B07-1387-4F40-8565-426CFDEC411C}"/>
              </a:ext>
            </a:extLst>
          </p:cNvPr>
          <p:cNvSpPr txBox="1"/>
          <p:nvPr/>
        </p:nvSpPr>
        <p:spPr>
          <a:xfrm>
            <a:off x="3877723" y="3973166"/>
            <a:ext cx="49504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respond with result or 401 error if unverified</a:t>
            </a:r>
            <a:endParaRPr lang="ko-KR" altLang="en-US" sz="1400" dirty="0"/>
          </a:p>
        </p:txBody>
      </p:sp>
      <p:sp>
        <p:nvSpPr>
          <p:cNvPr id="30" name="화살표: 왼쪽으로 구부러짐 29">
            <a:extLst>
              <a:ext uri="{FF2B5EF4-FFF2-40B4-BE49-F238E27FC236}">
                <a16:creationId xmlns:a16="http://schemas.microsoft.com/office/drawing/2014/main" id="{D54F9949-ADCA-4333-9B62-9AEE5D6BE0E2}"/>
              </a:ext>
            </a:extLst>
          </p:cNvPr>
          <p:cNvSpPr/>
          <p:nvPr/>
        </p:nvSpPr>
        <p:spPr>
          <a:xfrm>
            <a:off x="9595698" y="3343452"/>
            <a:ext cx="1150748" cy="476048"/>
          </a:xfrm>
          <a:prstGeom prst="curvedLeftArrow">
            <a:avLst>
              <a:gd name="adj1" fmla="val 21040"/>
              <a:gd name="adj2" fmla="val 31413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4AEC7DE-F5FF-4CCC-B1A7-36AC5EB2531E}"/>
              </a:ext>
            </a:extLst>
          </p:cNvPr>
          <p:cNvSpPr txBox="1"/>
          <p:nvPr/>
        </p:nvSpPr>
        <p:spPr>
          <a:xfrm>
            <a:off x="9595698" y="3070944"/>
            <a:ext cx="2260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verify </a:t>
            </a:r>
            <a:r>
              <a:rPr lang="en-US" altLang="ko-KR" sz="1400" dirty="0" err="1"/>
              <a:t>sid</a:t>
            </a:r>
            <a:endParaRPr lang="ko-KR" altLang="en-US" sz="14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FB0BD76-4168-4ED6-99C8-063436E0C58B}"/>
              </a:ext>
            </a:extLst>
          </p:cNvPr>
          <p:cNvSpPr txBox="1"/>
          <p:nvPr/>
        </p:nvSpPr>
        <p:spPr>
          <a:xfrm>
            <a:off x="0" y="-42085"/>
            <a:ext cx="8813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data request/data edit/logout procedure</a:t>
            </a: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186275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90DEF5E-FAEA-4FEE-B1F3-08D965336616}"/>
              </a:ext>
            </a:extLst>
          </p:cNvPr>
          <p:cNvSpPr/>
          <p:nvPr/>
        </p:nvSpPr>
        <p:spPr>
          <a:xfrm>
            <a:off x="256447" y="1212209"/>
            <a:ext cx="494951" cy="55031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2F7B1DD-1ADF-48D4-B2C8-3960C3DA5293}"/>
              </a:ext>
            </a:extLst>
          </p:cNvPr>
          <p:cNvSpPr/>
          <p:nvPr/>
        </p:nvSpPr>
        <p:spPr>
          <a:xfrm>
            <a:off x="3721100" y="1212209"/>
            <a:ext cx="494951" cy="55031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2DCFBFE-98E9-4476-A286-35677247A6F5}"/>
              </a:ext>
            </a:extLst>
          </p:cNvPr>
          <p:cNvSpPr/>
          <p:nvPr/>
        </p:nvSpPr>
        <p:spPr>
          <a:xfrm>
            <a:off x="7185753" y="1212209"/>
            <a:ext cx="494951" cy="55031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4891B4A-1547-42B0-A945-14EAD1356251}"/>
              </a:ext>
            </a:extLst>
          </p:cNvPr>
          <p:cNvSpPr txBox="1"/>
          <p:nvPr/>
        </p:nvSpPr>
        <p:spPr>
          <a:xfrm>
            <a:off x="-213628" y="650613"/>
            <a:ext cx="1435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client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B6D498D-5620-42E8-A0FB-06BC4C6ECDEC}"/>
              </a:ext>
            </a:extLst>
          </p:cNvPr>
          <p:cNvSpPr txBox="1"/>
          <p:nvPr/>
        </p:nvSpPr>
        <p:spPr>
          <a:xfrm>
            <a:off x="3251025" y="650613"/>
            <a:ext cx="1435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API server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68ACB9E-0E24-4C68-8288-87E25F6A8E73}"/>
              </a:ext>
            </a:extLst>
          </p:cNvPr>
          <p:cNvSpPr txBox="1"/>
          <p:nvPr/>
        </p:nvSpPr>
        <p:spPr>
          <a:xfrm>
            <a:off x="6012940" y="730549"/>
            <a:ext cx="2840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Recommendation server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FB0BD76-4168-4ED6-99C8-063436E0C58B}"/>
              </a:ext>
            </a:extLst>
          </p:cNvPr>
          <p:cNvSpPr txBox="1"/>
          <p:nvPr/>
        </p:nvSpPr>
        <p:spPr>
          <a:xfrm>
            <a:off x="0" y="-42085"/>
            <a:ext cx="8674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recommendation request procedure</a:t>
            </a:r>
            <a:endParaRPr lang="ko-KR" altLang="en-US" sz="3200" b="1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774C6ED-EB1E-4830-AF16-CB0E77626555}"/>
              </a:ext>
            </a:extLst>
          </p:cNvPr>
          <p:cNvSpPr/>
          <p:nvPr/>
        </p:nvSpPr>
        <p:spPr>
          <a:xfrm>
            <a:off x="10451268" y="1212209"/>
            <a:ext cx="494951" cy="55031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0BD1EA9-E118-43DF-9A55-BA4F0808D5DB}"/>
              </a:ext>
            </a:extLst>
          </p:cNvPr>
          <p:cNvSpPr txBox="1"/>
          <p:nvPr/>
        </p:nvSpPr>
        <p:spPr>
          <a:xfrm>
            <a:off x="9278455" y="730549"/>
            <a:ext cx="2840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DB</a:t>
            </a:r>
            <a:endParaRPr lang="ko-KR" altLang="en-US" dirty="0"/>
          </a:p>
        </p:txBody>
      </p:sp>
      <p:sp>
        <p:nvSpPr>
          <p:cNvPr id="35" name="화살표: 오른쪽 34">
            <a:extLst>
              <a:ext uri="{FF2B5EF4-FFF2-40B4-BE49-F238E27FC236}">
                <a16:creationId xmlns:a16="http://schemas.microsoft.com/office/drawing/2014/main" id="{14E8244B-8BE8-4D16-A960-E1484313DD2A}"/>
              </a:ext>
            </a:extLst>
          </p:cNvPr>
          <p:cNvSpPr/>
          <p:nvPr/>
        </p:nvSpPr>
        <p:spPr>
          <a:xfrm>
            <a:off x="950534" y="1723644"/>
            <a:ext cx="2614873" cy="2169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C228325-A719-4961-9B3B-4A0A4D33409A}"/>
              </a:ext>
            </a:extLst>
          </p:cNvPr>
          <p:cNvSpPr txBox="1"/>
          <p:nvPr/>
        </p:nvSpPr>
        <p:spPr>
          <a:xfrm>
            <a:off x="1066781" y="1250046"/>
            <a:ext cx="23389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REST API call with cookies: </a:t>
            </a:r>
            <a:r>
              <a:rPr lang="en-US" altLang="ko-KR" sz="1400" dirty="0" err="1"/>
              <a:t>sid</a:t>
            </a:r>
            <a:r>
              <a:rPr lang="en-US" altLang="ko-KR" sz="1400" dirty="0"/>
              <a:t>=</a:t>
            </a:r>
            <a:r>
              <a:rPr lang="en-US" altLang="ko-KR" sz="1400" dirty="0" err="1"/>
              <a:t>given_sid</a:t>
            </a:r>
            <a:endParaRPr lang="ko-KR" altLang="en-US" sz="1400" dirty="0"/>
          </a:p>
        </p:txBody>
      </p:sp>
      <p:sp>
        <p:nvSpPr>
          <p:cNvPr id="37" name="화살표: 오른쪽 36">
            <a:extLst>
              <a:ext uri="{FF2B5EF4-FFF2-40B4-BE49-F238E27FC236}">
                <a16:creationId xmlns:a16="http://schemas.microsoft.com/office/drawing/2014/main" id="{EC6CF8A1-1A6F-447D-A687-D58F4C57EF46}"/>
              </a:ext>
            </a:extLst>
          </p:cNvPr>
          <p:cNvSpPr/>
          <p:nvPr/>
        </p:nvSpPr>
        <p:spPr>
          <a:xfrm rot="10800000">
            <a:off x="964352" y="6255721"/>
            <a:ext cx="2614873" cy="1958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479A6CF-B076-4943-A9B1-6B9DFF22C326}"/>
              </a:ext>
            </a:extLst>
          </p:cNvPr>
          <p:cNvSpPr txBox="1"/>
          <p:nvPr/>
        </p:nvSpPr>
        <p:spPr>
          <a:xfrm>
            <a:off x="964354" y="5947945"/>
            <a:ext cx="26148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respond with result</a:t>
            </a:r>
            <a:endParaRPr lang="ko-KR" altLang="en-US" sz="1400" dirty="0"/>
          </a:p>
        </p:txBody>
      </p:sp>
      <p:sp>
        <p:nvSpPr>
          <p:cNvPr id="39" name="화살표: 왼쪽으로 구부러짐 38">
            <a:extLst>
              <a:ext uri="{FF2B5EF4-FFF2-40B4-BE49-F238E27FC236}">
                <a16:creationId xmlns:a16="http://schemas.microsoft.com/office/drawing/2014/main" id="{F384876D-2F5B-4460-A1A6-CF951E4EDF1A}"/>
              </a:ext>
            </a:extLst>
          </p:cNvPr>
          <p:cNvSpPr/>
          <p:nvPr/>
        </p:nvSpPr>
        <p:spPr>
          <a:xfrm>
            <a:off x="4274509" y="2092864"/>
            <a:ext cx="1150748" cy="476048"/>
          </a:xfrm>
          <a:prstGeom prst="curvedLeftArrow">
            <a:avLst>
              <a:gd name="adj1" fmla="val 21040"/>
              <a:gd name="adj2" fmla="val 31413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7821872-303D-41EC-8988-BD352E9B31EE}"/>
              </a:ext>
            </a:extLst>
          </p:cNvPr>
          <p:cNvSpPr txBox="1"/>
          <p:nvPr/>
        </p:nvSpPr>
        <p:spPr>
          <a:xfrm>
            <a:off x="4274509" y="1820356"/>
            <a:ext cx="2260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verify </a:t>
            </a:r>
            <a:r>
              <a:rPr lang="en-US" altLang="ko-KR" sz="1400" dirty="0" err="1"/>
              <a:t>sid</a:t>
            </a:r>
            <a:endParaRPr lang="ko-KR" altLang="en-US" sz="1400" dirty="0"/>
          </a:p>
        </p:txBody>
      </p:sp>
      <p:sp>
        <p:nvSpPr>
          <p:cNvPr id="41" name="화살표: 오른쪽 40">
            <a:extLst>
              <a:ext uri="{FF2B5EF4-FFF2-40B4-BE49-F238E27FC236}">
                <a16:creationId xmlns:a16="http://schemas.microsoft.com/office/drawing/2014/main" id="{BAA39D22-679B-47F4-B470-2C7BA62FBE01}"/>
              </a:ext>
            </a:extLst>
          </p:cNvPr>
          <p:cNvSpPr/>
          <p:nvPr/>
        </p:nvSpPr>
        <p:spPr>
          <a:xfrm>
            <a:off x="4357886" y="3096214"/>
            <a:ext cx="2614873" cy="2169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78A7443-3B42-42D9-9692-D14DC7092C9B}"/>
              </a:ext>
            </a:extLst>
          </p:cNvPr>
          <p:cNvSpPr txBox="1"/>
          <p:nvPr/>
        </p:nvSpPr>
        <p:spPr>
          <a:xfrm>
            <a:off x="4495856" y="2660002"/>
            <a:ext cx="23389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request recommendation for the user</a:t>
            </a:r>
            <a:endParaRPr lang="ko-KR" altLang="en-US" sz="1400" dirty="0"/>
          </a:p>
        </p:txBody>
      </p:sp>
      <p:sp>
        <p:nvSpPr>
          <p:cNvPr id="43" name="화살표: 오른쪽 42">
            <a:extLst>
              <a:ext uri="{FF2B5EF4-FFF2-40B4-BE49-F238E27FC236}">
                <a16:creationId xmlns:a16="http://schemas.microsoft.com/office/drawing/2014/main" id="{AEE9E900-5643-408F-AE9C-3B20793784F8}"/>
              </a:ext>
            </a:extLst>
          </p:cNvPr>
          <p:cNvSpPr/>
          <p:nvPr/>
        </p:nvSpPr>
        <p:spPr>
          <a:xfrm>
            <a:off x="7758549" y="3644834"/>
            <a:ext cx="2614873" cy="2169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1EBD433-651E-40B3-A972-0A2D68610B46}"/>
              </a:ext>
            </a:extLst>
          </p:cNvPr>
          <p:cNvSpPr txBox="1"/>
          <p:nvPr/>
        </p:nvSpPr>
        <p:spPr>
          <a:xfrm>
            <a:off x="7896519" y="3208622"/>
            <a:ext cx="23389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request user data if necessary</a:t>
            </a:r>
            <a:endParaRPr lang="ko-KR" altLang="en-US" sz="1400" dirty="0"/>
          </a:p>
        </p:txBody>
      </p:sp>
      <p:sp>
        <p:nvSpPr>
          <p:cNvPr id="45" name="화살표: 오른쪽 44">
            <a:extLst>
              <a:ext uri="{FF2B5EF4-FFF2-40B4-BE49-F238E27FC236}">
                <a16:creationId xmlns:a16="http://schemas.microsoft.com/office/drawing/2014/main" id="{1A821422-0DF2-41A6-ADAC-B720C4C86A05}"/>
              </a:ext>
            </a:extLst>
          </p:cNvPr>
          <p:cNvSpPr/>
          <p:nvPr/>
        </p:nvSpPr>
        <p:spPr>
          <a:xfrm rot="10800000">
            <a:off x="7758549" y="4444256"/>
            <a:ext cx="2614873" cy="2169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3F4B5CE-CA7A-4CB2-8DE2-9C34F00CAABB}"/>
              </a:ext>
            </a:extLst>
          </p:cNvPr>
          <p:cNvSpPr txBox="1"/>
          <p:nvPr/>
        </p:nvSpPr>
        <p:spPr>
          <a:xfrm>
            <a:off x="7896519" y="4008044"/>
            <a:ext cx="23389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respond with user data if requested</a:t>
            </a:r>
            <a:endParaRPr lang="ko-KR" altLang="en-US" sz="1400" dirty="0"/>
          </a:p>
        </p:txBody>
      </p:sp>
      <p:sp>
        <p:nvSpPr>
          <p:cNvPr id="47" name="화살표: 오른쪽 46">
            <a:extLst>
              <a:ext uri="{FF2B5EF4-FFF2-40B4-BE49-F238E27FC236}">
                <a16:creationId xmlns:a16="http://schemas.microsoft.com/office/drawing/2014/main" id="{BC4F0D48-A95C-491B-B184-DFCF7FB6C9F8}"/>
              </a:ext>
            </a:extLst>
          </p:cNvPr>
          <p:cNvSpPr/>
          <p:nvPr/>
        </p:nvSpPr>
        <p:spPr>
          <a:xfrm rot="10800000">
            <a:off x="4355065" y="5222538"/>
            <a:ext cx="2614873" cy="2169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B1C662F-8F17-46F2-BE4C-094AABCFD678}"/>
              </a:ext>
            </a:extLst>
          </p:cNvPr>
          <p:cNvSpPr txBox="1"/>
          <p:nvPr/>
        </p:nvSpPr>
        <p:spPr>
          <a:xfrm>
            <a:off x="4493035" y="4914761"/>
            <a:ext cx="23389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respond with result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5626225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191</Words>
  <Application>Microsoft Office PowerPoint</Application>
  <PresentationFormat>와이드스크린</PresentationFormat>
  <Paragraphs>40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Session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Sungwon Yang</dc:creator>
  <cp:lastModifiedBy>Sungwon Yang</cp:lastModifiedBy>
  <cp:revision>2</cp:revision>
  <dcterms:created xsi:type="dcterms:W3CDTF">2022-11-08T06:17:33Z</dcterms:created>
  <dcterms:modified xsi:type="dcterms:W3CDTF">2022-11-08T06:53:33Z</dcterms:modified>
</cp:coreProperties>
</file>