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Baron" panose="020B0604020202020204" charset="0"/>
      <p:regular r:id="rId7"/>
    </p:embeddedFont>
    <p:embeddedFont>
      <p:font typeface="Baron Bold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-52"/>
      <p:regular r:id="rId13"/>
      <p:bold r:id="rId14"/>
      <p:italic r:id="rId15"/>
      <p:boldItalic r:id="rId16"/>
    </p:embeddedFont>
    <p:embeddedFont>
      <p:font typeface="Montserrat Bold" panose="00000800000000000000" pitchFamily="2" charset="-52"/>
      <p:regular r:id="rId17"/>
      <p:bold r:id="rId18"/>
    </p:embeddedFont>
    <p:embeddedFont>
      <p:font typeface="Montserrat Semi-Bold" panose="020B0604020202020204" charset="-52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70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04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6034659"/>
            <a:chOff x="0" y="0"/>
            <a:chExt cx="24384000" cy="2137954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6160" b="6160"/>
            <a:stretch>
              <a:fillRect/>
            </a:stretch>
          </p:blipFill>
          <p:spPr>
            <a:xfrm>
              <a:off x="0" y="0"/>
              <a:ext cx="24384000" cy="21379545"/>
            </a:xfrm>
            <a:prstGeom prst="rect">
              <a:avLst/>
            </a:prstGeom>
          </p:spPr>
        </p:pic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3207923" y="5904403"/>
            <a:ext cx="8951046" cy="213197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438129" y="6462000"/>
            <a:ext cx="6609989" cy="15743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0477"/>
          <a:stretch>
            <a:fillRect/>
          </a:stretch>
        </p:blipFill>
        <p:spPr>
          <a:xfrm>
            <a:off x="6057900" y="1845129"/>
            <a:ext cx="6172200" cy="552552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53739" y="5763752"/>
            <a:ext cx="9781508" cy="232977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544877" y="6066328"/>
            <a:ext cx="8951046" cy="213197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028700" y="1028700"/>
            <a:ext cx="15991700" cy="8229600"/>
            <a:chOff x="0" y="0"/>
            <a:chExt cx="4211806" cy="21674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11806" cy="2167467"/>
            </a:xfrm>
            <a:custGeom>
              <a:avLst/>
              <a:gdLst/>
              <a:ahLst/>
              <a:cxnLst/>
              <a:rect l="l" t="t" r="r" b="b"/>
              <a:pathLst>
                <a:path w="4211806" h="2167467">
                  <a:moveTo>
                    <a:pt x="24690" y="0"/>
                  </a:moveTo>
                  <a:lnTo>
                    <a:pt x="4187115" y="0"/>
                  </a:lnTo>
                  <a:cubicBezTo>
                    <a:pt x="4193664" y="0"/>
                    <a:pt x="4199944" y="2601"/>
                    <a:pt x="4204574" y="7232"/>
                  </a:cubicBezTo>
                  <a:cubicBezTo>
                    <a:pt x="4209204" y="11862"/>
                    <a:pt x="4211806" y="18142"/>
                    <a:pt x="4211806" y="24690"/>
                  </a:cubicBezTo>
                  <a:lnTo>
                    <a:pt x="4211806" y="2142777"/>
                  </a:lnTo>
                  <a:cubicBezTo>
                    <a:pt x="4211806" y="2156413"/>
                    <a:pt x="4200752" y="2167467"/>
                    <a:pt x="4187115" y="2167467"/>
                  </a:cubicBezTo>
                  <a:lnTo>
                    <a:pt x="24690" y="2167467"/>
                  </a:lnTo>
                  <a:cubicBezTo>
                    <a:pt x="18142" y="2167467"/>
                    <a:pt x="11862" y="2164866"/>
                    <a:pt x="7232" y="2160235"/>
                  </a:cubicBezTo>
                  <a:cubicBezTo>
                    <a:pt x="2601" y="2155605"/>
                    <a:pt x="0" y="2149325"/>
                    <a:pt x="0" y="2142777"/>
                  </a:cubicBezTo>
                  <a:lnTo>
                    <a:pt x="0" y="24690"/>
                  </a:lnTo>
                  <a:cubicBezTo>
                    <a:pt x="0" y="18142"/>
                    <a:pt x="2601" y="11862"/>
                    <a:pt x="7232" y="7232"/>
                  </a:cubicBezTo>
                  <a:cubicBezTo>
                    <a:pt x="11862" y="2601"/>
                    <a:pt x="18142" y="0"/>
                    <a:pt x="246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FFFFFF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964845" y="6741243"/>
            <a:ext cx="6119409" cy="782147"/>
            <a:chOff x="0" y="0"/>
            <a:chExt cx="1611696" cy="20599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11696" cy="205998"/>
            </a:xfrm>
            <a:custGeom>
              <a:avLst/>
              <a:gdLst/>
              <a:ahLst/>
              <a:cxnLst/>
              <a:rect l="l" t="t" r="r" b="b"/>
              <a:pathLst>
                <a:path w="1611696" h="205998">
                  <a:moveTo>
                    <a:pt x="0" y="0"/>
                  </a:moveTo>
                  <a:lnTo>
                    <a:pt x="1611696" y="0"/>
                  </a:lnTo>
                  <a:lnTo>
                    <a:pt x="1611696" y="205998"/>
                  </a:lnTo>
                  <a:lnTo>
                    <a:pt x="0" y="2059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>
              <a:solidFill>
                <a:srgbClr val="FFFFFF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805551" y="4432808"/>
            <a:ext cx="12676897" cy="20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77"/>
              </a:lnSpc>
            </a:pPr>
            <a:r>
              <a:rPr lang="en-US" sz="18120" dirty="0">
                <a:solidFill>
                  <a:srgbClr val="FFFFFF"/>
                </a:solidFill>
                <a:latin typeface="Baron Bold"/>
              </a:rPr>
              <a:t>SNETRIS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34160" y="6849962"/>
            <a:ext cx="5950095" cy="53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4"/>
              </a:lnSpc>
            </a:pPr>
            <a:r>
              <a:rPr lang="en-US" sz="3195" spc="808">
                <a:solidFill>
                  <a:srgbClr val="FFFFFF"/>
                </a:solidFill>
                <a:latin typeface="Montserrat Bold"/>
              </a:rPr>
              <a:t>BUTOV X OSIPOV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83959" y="3048669"/>
            <a:ext cx="4520081" cy="397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3"/>
              </a:lnSpc>
            </a:pPr>
            <a:r>
              <a:rPr lang="en-US" sz="2345">
                <a:solidFill>
                  <a:srgbClr val="FFFFFF"/>
                </a:solidFill>
                <a:latin typeface="Montserrat Semi-Bold"/>
              </a:rPr>
              <a:t>GAME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04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6034659"/>
            <a:chOff x="0" y="0"/>
            <a:chExt cx="24384000" cy="2137954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6160" b="6160"/>
            <a:stretch>
              <a:fillRect/>
            </a:stretch>
          </p:blipFill>
          <p:spPr>
            <a:xfrm>
              <a:off x="0" y="0"/>
              <a:ext cx="24384000" cy="21379545"/>
            </a:xfrm>
            <a:prstGeom prst="rect">
              <a:avLst/>
            </a:prstGeom>
          </p:spPr>
        </p:pic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3207923" y="5904403"/>
            <a:ext cx="8951046" cy="213197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438129" y="6462000"/>
            <a:ext cx="6609989" cy="15743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53739" y="5754227"/>
            <a:ext cx="9781508" cy="232977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544877" y="6066328"/>
            <a:ext cx="8951046" cy="2131976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028700" y="1028700"/>
            <a:ext cx="15991700" cy="8229600"/>
            <a:chOff x="0" y="0"/>
            <a:chExt cx="421180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11806" cy="2167467"/>
            </a:xfrm>
            <a:custGeom>
              <a:avLst/>
              <a:gdLst/>
              <a:ahLst/>
              <a:cxnLst/>
              <a:rect l="l" t="t" r="r" b="b"/>
              <a:pathLst>
                <a:path w="4211806" h="2167467">
                  <a:moveTo>
                    <a:pt x="24690" y="0"/>
                  </a:moveTo>
                  <a:lnTo>
                    <a:pt x="4187115" y="0"/>
                  </a:lnTo>
                  <a:cubicBezTo>
                    <a:pt x="4193664" y="0"/>
                    <a:pt x="4199944" y="2601"/>
                    <a:pt x="4204574" y="7232"/>
                  </a:cubicBezTo>
                  <a:cubicBezTo>
                    <a:pt x="4209204" y="11862"/>
                    <a:pt x="4211806" y="18142"/>
                    <a:pt x="4211806" y="24690"/>
                  </a:cubicBezTo>
                  <a:lnTo>
                    <a:pt x="4211806" y="2142777"/>
                  </a:lnTo>
                  <a:cubicBezTo>
                    <a:pt x="4211806" y="2156413"/>
                    <a:pt x="4200752" y="2167467"/>
                    <a:pt x="4187115" y="2167467"/>
                  </a:cubicBezTo>
                  <a:lnTo>
                    <a:pt x="24690" y="2167467"/>
                  </a:lnTo>
                  <a:cubicBezTo>
                    <a:pt x="18142" y="2167467"/>
                    <a:pt x="11862" y="2164866"/>
                    <a:pt x="7232" y="2160235"/>
                  </a:cubicBezTo>
                  <a:cubicBezTo>
                    <a:pt x="2601" y="2155605"/>
                    <a:pt x="0" y="2149325"/>
                    <a:pt x="0" y="2142777"/>
                  </a:cubicBezTo>
                  <a:lnTo>
                    <a:pt x="0" y="24690"/>
                  </a:lnTo>
                  <a:cubicBezTo>
                    <a:pt x="0" y="18142"/>
                    <a:pt x="2601" y="11862"/>
                    <a:pt x="7232" y="7232"/>
                  </a:cubicBezTo>
                  <a:cubicBezTo>
                    <a:pt x="11862" y="2601"/>
                    <a:pt x="18142" y="0"/>
                    <a:pt x="246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FFFFFF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025228" y="3488545"/>
            <a:ext cx="6956437" cy="3473714"/>
            <a:chOff x="0" y="0"/>
            <a:chExt cx="9275249" cy="4631618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/>
            <a:srcRect t="16525" r="20231" b="23688"/>
            <a:stretch>
              <a:fillRect/>
            </a:stretch>
          </p:blipFill>
          <p:spPr>
            <a:xfrm>
              <a:off x="0" y="0"/>
              <a:ext cx="9275249" cy="4631618"/>
            </a:xfrm>
            <a:prstGeom prst="rect">
              <a:avLst/>
            </a:prstGeom>
          </p:spPr>
        </p:pic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459442" y="2875987"/>
            <a:ext cx="6522223" cy="395286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 flipV="1">
            <a:off x="9025228" y="7132316"/>
            <a:ext cx="6522223" cy="39528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348755" y="5251448"/>
            <a:ext cx="5799157" cy="652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1"/>
              </a:lnSpc>
            </a:pPr>
            <a:r>
              <a:rPr lang="en-US" sz="1872" dirty="0" err="1">
                <a:solidFill>
                  <a:srgbClr val="FFFFFF"/>
                </a:solidFill>
                <a:latin typeface="Montserrat"/>
              </a:rPr>
              <a:t>Игра</a:t>
            </a:r>
            <a:r>
              <a:rPr lang="en-US" sz="1872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1872" dirty="0" err="1">
                <a:solidFill>
                  <a:srgbClr val="FFFFFF"/>
                </a:solidFill>
                <a:latin typeface="Montserrat"/>
              </a:rPr>
              <a:t>совмещающая</a:t>
            </a:r>
            <a:r>
              <a:rPr lang="en-US" sz="1872" dirty="0">
                <a:solidFill>
                  <a:srgbClr val="FFFFFF"/>
                </a:solidFill>
                <a:latin typeface="Montserrat"/>
              </a:rPr>
              <a:t> в </a:t>
            </a:r>
            <a:r>
              <a:rPr lang="en-US" sz="1872" dirty="0" err="1">
                <a:solidFill>
                  <a:srgbClr val="FFFFFF"/>
                </a:solidFill>
                <a:latin typeface="Montserrat"/>
              </a:rPr>
              <a:t>себе</a:t>
            </a:r>
            <a:r>
              <a:rPr lang="en-US" sz="1872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872" dirty="0" err="1">
                <a:solidFill>
                  <a:srgbClr val="FFFFFF"/>
                </a:solidFill>
                <a:latin typeface="Montserrat"/>
              </a:rPr>
              <a:t>тетрис</a:t>
            </a:r>
            <a:r>
              <a:rPr lang="en-US" sz="1872" dirty="0">
                <a:solidFill>
                  <a:srgbClr val="FFFFFF"/>
                </a:solidFill>
                <a:latin typeface="Montserrat"/>
              </a:rPr>
              <a:t> и </a:t>
            </a:r>
            <a:r>
              <a:rPr lang="en-US" sz="1872" dirty="0" err="1">
                <a:solidFill>
                  <a:srgbClr val="FFFFFF"/>
                </a:solidFill>
                <a:latin typeface="Montserrat"/>
              </a:rPr>
              <a:t>змейку</a:t>
            </a:r>
            <a:r>
              <a:rPr lang="en-US" sz="1872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1872" dirty="0" err="1">
                <a:solidFill>
                  <a:srgbClr val="FFFFFF"/>
                </a:solidFill>
                <a:latin typeface="Montserrat"/>
              </a:rPr>
              <a:t>делая</a:t>
            </a:r>
            <a:r>
              <a:rPr lang="en-US" sz="1872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872" dirty="0" err="1">
                <a:solidFill>
                  <a:srgbClr val="FFFFFF"/>
                </a:solidFill>
                <a:latin typeface="Montserrat"/>
              </a:rPr>
              <a:t>результат</a:t>
            </a:r>
            <a:r>
              <a:rPr lang="en-US" sz="1872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872" dirty="0" err="1">
                <a:solidFill>
                  <a:srgbClr val="FFFFFF"/>
                </a:solidFill>
                <a:latin typeface="Montserrat"/>
              </a:rPr>
              <a:t>игры</a:t>
            </a:r>
            <a:r>
              <a:rPr lang="en-US" sz="1872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872" dirty="0" err="1">
                <a:solidFill>
                  <a:srgbClr val="FFFFFF"/>
                </a:solidFill>
                <a:latin typeface="Montserrat"/>
              </a:rPr>
              <a:t>взаимосвязаным</a:t>
            </a:r>
            <a:r>
              <a:rPr lang="en-US" sz="1872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48755" y="3156384"/>
            <a:ext cx="6937099" cy="982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24"/>
              </a:lnSpc>
            </a:pPr>
            <a:r>
              <a:rPr lang="en-US" sz="6840" dirty="0">
                <a:solidFill>
                  <a:srgbClr val="FFFFFF"/>
                </a:solidFill>
                <a:latin typeface="Baron Bold"/>
              </a:rPr>
              <a:t>В ЧЕМ ИДЕЯ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03022" y="3910217"/>
            <a:ext cx="6937099" cy="1158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78"/>
              </a:lnSpc>
            </a:pPr>
            <a:r>
              <a:rPr lang="en-US" sz="7980" dirty="0" err="1">
                <a:solidFill>
                  <a:srgbClr val="FFFFFF"/>
                </a:solidFill>
                <a:latin typeface="Baron Bold"/>
              </a:rPr>
              <a:t>SNeTRIS</a:t>
            </a:r>
            <a:r>
              <a:rPr lang="en-US" sz="7980" dirty="0">
                <a:solidFill>
                  <a:srgbClr val="FFFFFF"/>
                </a:solidFill>
                <a:latin typeface="Baron Bold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04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6034659"/>
            <a:chOff x="0" y="0"/>
            <a:chExt cx="24384000" cy="2137954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6160" b="6160"/>
            <a:stretch>
              <a:fillRect/>
            </a:stretch>
          </p:blipFill>
          <p:spPr>
            <a:xfrm>
              <a:off x="0" y="0"/>
              <a:ext cx="24384000" cy="21379545"/>
            </a:xfrm>
            <a:prstGeom prst="rect">
              <a:avLst/>
            </a:prstGeom>
          </p:spPr>
        </p:pic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3207923" y="5904403"/>
            <a:ext cx="8951046" cy="213197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438129" y="6462000"/>
            <a:ext cx="6609989" cy="15743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544877" y="6066328"/>
            <a:ext cx="8951046" cy="213197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53739" y="5754227"/>
            <a:ext cx="9781508" cy="232977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052268" y="1119956"/>
            <a:ext cx="15991700" cy="8229600"/>
            <a:chOff x="0" y="0"/>
            <a:chExt cx="421180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11806" cy="2167467"/>
            </a:xfrm>
            <a:custGeom>
              <a:avLst/>
              <a:gdLst/>
              <a:ahLst/>
              <a:cxnLst/>
              <a:rect l="l" t="t" r="r" b="b"/>
              <a:pathLst>
                <a:path w="4211806" h="2167467">
                  <a:moveTo>
                    <a:pt x="24690" y="0"/>
                  </a:moveTo>
                  <a:lnTo>
                    <a:pt x="4187115" y="0"/>
                  </a:lnTo>
                  <a:cubicBezTo>
                    <a:pt x="4193664" y="0"/>
                    <a:pt x="4199944" y="2601"/>
                    <a:pt x="4204574" y="7232"/>
                  </a:cubicBezTo>
                  <a:cubicBezTo>
                    <a:pt x="4209204" y="11862"/>
                    <a:pt x="4211806" y="18142"/>
                    <a:pt x="4211806" y="24690"/>
                  </a:cubicBezTo>
                  <a:lnTo>
                    <a:pt x="4211806" y="2142777"/>
                  </a:lnTo>
                  <a:cubicBezTo>
                    <a:pt x="4211806" y="2156413"/>
                    <a:pt x="4200752" y="2167467"/>
                    <a:pt x="4187115" y="2167467"/>
                  </a:cubicBezTo>
                  <a:lnTo>
                    <a:pt x="24690" y="2167467"/>
                  </a:lnTo>
                  <a:cubicBezTo>
                    <a:pt x="18142" y="2167467"/>
                    <a:pt x="11862" y="2164866"/>
                    <a:pt x="7232" y="2160235"/>
                  </a:cubicBezTo>
                  <a:cubicBezTo>
                    <a:pt x="2601" y="2155605"/>
                    <a:pt x="0" y="2149325"/>
                    <a:pt x="0" y="2142777"/>
                  </a:cubicBezTo>
                  <a:lnTo>
                    <a:pt x="0" y="24690"/>
                  </a:lnTo>
                  <a:cubicBezTo>
                    <a:pt x="0" y="18142"/>
                    <a:pt x="2601" y="11862"/>
                    <a:pt x="7232" y="7232"/>
                  </a:cubicBezTo>
                  <a:cubicBezTo>
                    <a:pt x="11862" y="2601"/>
                    <a:pt x="18142" y="0"/>
                    <a:pt x="246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FFFFFF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125170" y="5143500"/>
            <a:ext cx="3569496" cy="2454488"/>
            <a:chOff x="0" y="0"/>
            <a:chExt cx="6159500" cy="42354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159500" cy="4235450"/>
            </a:xfrm>
            <a:custGeom>
              <a:avLst/>
              <a:gdLst/>
              <a:ahLst/>
              <a:cxnLst/>
              <a:rect l="l" t="t" r="r" b="b"/>
              <a:pathLst>
                <a:path w="6159500" h="4235450">
                  <a:moveTo>
                    <a:pt x="6159500" y="4235450"/>
                  </a:moveTo>
                  <a:lnTo>
                    <a:pt x="0" y="3696970"/>
                  </a:lnTo>
                  <a:lnTo>
                    <a:pt x="0" y="0"/>
                  </a:lnTo>
                  <a:lnTo>
                    <a:pt x="6159500" y="538480"/>
                  </a:lnTo>
                  <a:close/>
                </a:path>
              </a:pathLst>
            </a:custGeom>
            <a:blipFill>
              <a:blip r:embed="rId5"/>
              <a:stretch>
                <a:fillRect l="-2809" r="-2809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7113921" y="4879930"/>
            <a:ext cx="3569496" cy="2454488"/>
            <a:chOff x="0" y="0"/>
            <a:chExt cx="6159500" cy="42354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159500" cy="4235450"/>
            </a:xfrm>
            <a:custGeom>
              <a:avLst/>
              <a:gdLst/>
              <a:ahLst/>
              <a:cxnLst/>
              <a:rect l="l" t="t" r="r" b="b"/>
              <a:pathLst>
                <a:path w="6159500" h="4235450">
                  <a:moveTo>
                    <a:pt x="6159500" y="4235450"/>
                  </a:moveTo>
                  <a:lnTo>
                    <a:pt x="0" y="3696970"/>
                  </a:lnTo>
                  <a:lnTo>
                    <a:pt x="0" y="0"/>
                  </a:lnTo>
                  <a:lnTo>
                    <a:pt x="6159500" y="538480"/>
                  </a:lnTo>
                  <a:close/>
                </a:path>
              </a:pathLst>
            </a:custGeom>
            <a:blipFill>
              <a:blip r:embed="rId6"/>
              <a:stretch>
                <a:fillRect l="-11122" r="-11122"/>
              </a:stretch>
            </a:blip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2369950" y="5234756"/>
            <a:ext cx="3569496" cy="2454488"/>
            <a:chOff x="0" y="0"/>
            <a:chExt cx="6159500" cy="42354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159500" cy="4235450"/>
            </a:xfrm>
            <a:custGeom>
              <a:avLst/>
              <a:gdLst/>
              <a:ahLst/>
              <a:cxnLst/>
              <a:rect l="l" t="t" r="r" b="b"/>
              <a:pathLst>
                <a:path w="6159500" h="4235450">
                  <a:moveTo>
                    <a:pt x="6159500" y="4235450"/>
                  </a:moveTo>
                  <a:lnTo>
                    <a:pt x="0" y="3696970"/>
                  </a:lnTo>
                  <a:lnTo>
                    <a:pt x="0" y="0"/>
                  </a:lnTo>
                  <a:lnTo>
                    <a:pt x="6159500" y="538480"/>
                  </a:lnTo>
                  <a:close/>
                </a:path>
              </a:pathLst>
            </a:custGeom>
            <a:blipFill>
              <a:blip r:embed="rId7"/>
              <a:stretch>
                <a:fillRect l="-64704" t="-13989" r="-3186" b="-13904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3623956" y="1873664"/>
            <a:ext cx="11040089" cy="225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60"/>
              </a:lnSpc>
            </a:pPr>
            <a:r>
              <a:rPr lang="en-US" sz="7963">
                <a:solidFill>
                  <a:srgbClr val="FFFFFF"/>
                </a:solidFill>
                <a:latin typeface="Baron Bold"/>
              </a:rPr>
              <a:t>КАКИЕ ТЕХНОЛОГИИ ИСПОЛЬЗОВАЛИСЬ?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674149" y="8066963"/>
            <a:ext cx="2961098" cy="359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sz="2267">
                <a:solidFill>
                  <a:srgbClr val="FFFFFF"/>
                </a:solidFill>
                <a:latin typeface="Baron"/>
              </a:rPr>
              <a:t>GITHUB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13596" y="8066963"/>
            <a:ext cx="2961098" cy="359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sz="2267">
                <a:solidFill>
                  <a:srgbClr val="FFFFFF"/>
                </a:solidFill>
                <a:latin typeface="Baron"/>
              </a:rPr>
              <a:t>PYGAME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418120" y="8085150"/>
            <a:ext cx="2961098" cy="359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sz="2267">
                <a:solidFill>
                  <a:srgbClr val="FFFFFF"/>
                </a:solidFill>
                <a:latin typeface="Baron Bold"/>
              </a:rPr>
              <a:t>БАЗА ДАННЫХ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04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6034659"/>
            <a:chOff x="0" y="0"/>
            <a:chExt cx="24384000" cy="2137954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6160" b="6160"/>
            <a:stretch>
              <a:fillRect/>
            </a:stretch>
          </p:blipFill>
          <p:spPr>
            <a:xfrm>
              <a:off x="0" y="0"/>
              <a:ext cx="24384000" cy="21379545"/>
            </a:xfrm>
            <a:prstGeom prst="rect">
              <a:avLst/>
            </a:prstGeom>
          </p:spPr>
        </p:pic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3207923" y="5904403"/>
            <a:ext cx="8951046" cy="213197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438129" y="6462000"/>
            <a:ext cx="6609989" cy="15743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544877" y="6066328"/>
            <a:ext cx="8951046" cy="213197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28700" y="1028700"/>
            <a:ext cx="15991700" cy="8229600"/>
            <a:chOff x="0" y="0"/>
            <a:chExt cx="4211806" cy="21674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11806" cy="2167467"/>
            </a:xfrm>
            <a:custGeom>
              <a:avLst/>
              <a:gdLst/>
              <a:ahLst/>
              <a:cxnLst/>
              <a:rect l="l" t="t" r="r" b="b"/>
              <a:pathLst>
                <a:path w="4211806" h="2167467">
                  <a:moveTo>
                    <a:pt x="24690" y="0"/>
                  </a:moveTo>
                  <a:lnTo>
                    <a:pt x="4187115" y="0"/>
                  </a:lnTo>
                  <a:cubicBezTo>
                    <a:pt x="4193664" y="0"/>
                    <a:pt x="4199944" y="2601"/>
                    <a:pt x="4204574" y="7232"/>
                  </a:cubicBezTo>
                  <a:cubicBezTo>
                    <a:pt x="4209204" y="11862"/>
                    <a:pt x="4211806" y="18142"/>
                    <a:pt x="4211806" y="24690"/>
                  </a:cubicBezTo>
                  <a:lnTo>
                    <a:pt x="4211806" y="2142777"/>
                  </a:lnTo>
                  <a:cubicBezTo>
                    <a:pt x="4211806" y="2156413"/>
                    <a:pt x="4200752" y="2167467"/>
                    <a:pt x="4187115" y="2167467"/>
                  </a:cubicBezTo>
                  <a:lnTo>
                    <a:pt x="24690" y="2167467"/>
                  </a:lnTo>
                  <a:cubicBezTo>
                    <a:pt x="18142" y="2167467"/>
                    <a:pt x="11862" y="2164866"/>
                    <a:pt x="7232" y="2160235"/>
                  </a:cubicBezTo>
                  <a:cubicBezTo>
                    <a:pt x="2601" y="2155605"/>
                    <a:pt x="0" y="2149325"/>
                    <a:pt x="0" y="2142777"/>
                  </a:cubicBezTo>
                  <a:lnTo>
                    <a:pt x="0" y="24690"/>
                  </a:lnTo>
                  <a:cubicBezTo>
                    <a:pt x="0" y="18142"/>
                    <a:pt x="2601" y="11862"/>
                    <a:pt x="7232" y="7232"/>
                  </a:cubicBezTo>
                  <a:cubicBezTo>
                    <a:pt x="11862" y="2601"/>
                    <a:pt x="18142" y="0"/>
                    <a:pt x="246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FFFFFF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53739" y="5754227"/>
            <a:ext cx="9781508" cy="2329777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 rot="5370834">
            <a:off x="8781653" y="5852449"/>
            <a:ext cx="1355256" cy="0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9063055" y="6568139"/>
            <a:ext cx="810830" cy="81083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36E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048117" y="4807530"/>
            <a:ext cx="810830" cy="81083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36E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578897">
            <a:off x="1501999" y="4236542"/>
            <a:ext cx="6970255" cy="1549646"/>
            <a:chOff x="0" y="0"/>
            <a:chExt cx="1835787" cy="408137"/>
          </a:xfrm>
        </p:grpSpPr>
        <p:sp>
          <p:nvSpPr>
            <p:cNvPr id="19" name="Freeform 19"/>
            <p:cNvSpPr/>
            <p:nvPr/>
          </p:nvSpPr>
          <p:spPr>
            <a:xfrm>
              <a:off x="844627" y="0"/>
              <a:ext cx="146534" cy="408137"/>
            </a:xfrm>
            <a:custGeom>
              <a:avLst/>
              <a:gdLst/>
              <a:ahLst/>
              <a:cxnLst/>
              <a:rect l="l" t="t" r="r" b="b"/>
              <a:pathLst>
                <a:path w="146534" h="408137">
                  <a:moveTo>
                    <a:pt x="73267" y="0"/>
                  </a:moveTo>
                  <a:lnTo>
                    <a:pt x="73267" y="0"/>
                  </a:lnTo>
                  <a:cubicBezTo>
                    <a:pt x="146534" y="126181"/>
                    <a:pt x="146534" y="281956"/>
                    <a:pt x="73267" y="408137"/>
                  </a:cubicBezTo>
                  <a:cubicBezTo>
                    <a:pt x="0" y="281956"/>
                    <a:pt x="0" y="126181"/>
                    <a:pt x="732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FFFFFF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297521" y="2139137"/>
            <a:ext cx="5379211" cy="546869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676732" y="3872014"/>
            <a:ext cx="590132" cy="590132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707389" y="5545727"/>
            <a:ext cx="590132" cy="590132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10011916" y="4462146"/>
            <a:ext cx="5623330" cy="3736158"/>
            <a:chOff x="0" y="0"/>
            <a:chExt cx="812800" cy="54002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540027"/>
            </a:xfrm>
            <a:custGeom>
              <a:avLst/>
              <a:gdLst/>
              <a:ahLst/>
              <a:cxnLst/>
              <a:rect l="l" t="t" r="r" b="b"/>
              <a:pathLst>
                <a:path w="812800" h="540027">
                  <a:moveTo>
                    <a:pt x="56447" y="0"/>
                  </a:moveTo>
                  <a:lnTo>
                    <a:pt x="756353" y="0"/>
                  </a:lnTo>
                  <a:cubicBezTo>
                    <a:pt x="787528" y="0"/>
                    <a:pt x="812800" y="25272"/>
                    <a:pt x="812800" y="56447"/>
                  </a:cubicBezTo>
                  <a:lnTo>
                    <a:pt x="812800" y="483580"/>
                  </a:lnTo>
                  <a:cubicBezTo>
                    <a:pt x="812800" y="514755"/>
                    <a:pt x="787528" y="540027"/>
                    <a:pt x="756353" y="540027"/>
                  </a:cubicBezTo>
                  <a:lnTo>
                    <a:pt x="56447" y="540027"/>
                  </a:lnTo>
                  <a:cubicBezTo>
                    <a:pt x="25272" y="540027"/>
                    <a:pt x="0" y="514755"/>
                    <a:pt x="0" y="483580"/>
                  </a:cubicBezTo>
                  <a:lnTo>
                    <a:pt x="0" y="56447"/>
                  </a:lnTo>
                  <a:cubicBezTo>
                    <a:pt x="0" y="25272"/>
                    <a:pt x="25272" y="0"/>
                    <a:pt x="56447" y="0"/>
                  </a:cubicBezTo>
                  <a:close/>
                </a:path>
              </a:pathLst>
            </a:custGeom>
            <a:solidFill>
              <a:srgbClr val="5E17EB">
                <a:alpha val="61961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134010" y="1879211"/>
            <a:ext cx="7843866" cy="2413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33"/>
              </a:lnSpc>
            </a:pPr>
            <a:r>
              <a:rPr lang="en-US" sz="8576" dirty="0">
                <a:solidFill>
                  <a:srgbClr val="FFFFFF"/>
                </a:solidFill>
                <a:latin typeface="Baron Bold"/>
              </a:rPr>
              <a:t>ДАЛЬНЕЙШИЕ ШАГИ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163806" y="5821853"/>
            <a:ext cx="5319550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Montserrat"/>
              </a:rPr>
              <a:t>Настройки</a:t>
            </a:r>
            <a:r>
              <a:rPr lang="en-US" sz="27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Montserrat"/>
              </a:rPr>
              <a:t>рейтинг</a:t>
            </a:r>
            <a:r>
              <a:rPr lang="en-US" sz="27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Montserrat"/>
              </a:rPr>
              <a:t>правила</a:t>
            </a:r>
            <a:endParaRPr lang="en-US" sz="27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163807" y="6378385"/>
            <a:ext cx="3292382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0"/>
              </a:lnSpc>
            </a:pPr>
            <a:r>
              <a:rPr lang="en-US" sz="3699" dirty="0" err="1">
                <a:solidFill>
                  <a:srgbClr val="FFFFFF"/>
                </a:solidFill>
                <a:latin typeface="Baron"/>
              </a:rPr>
              <a:t>Сделать</a:t>
            </a:r>
            <a:r>
              <a:rPr lang="en-US" sz="3699" dirty="0">
                <a:solidFill>
                  <a:srgbClr val="FFFFFF"/>
                </a:solidFill>
                <a:latin typeface="Baron"/>
              </a:rPr>
              <a:t> к</a:t>
            </a:r>
            <a:r>
              <a:rPr lang="ru-RU" sz="3699" dirty="0">
                <a:solidFill>
                  <a:srgbClr val="FFFFFF"/>
                </a:solidFill>
                <a:latin typeface="Baron"/>
              </a:rPr>
              <a:t>0</a:t>
            </a:r>
            <a:r>
              <a:rPr lang="en-US" sz="3699" dirty="0" err="1">
                <a:solidFill>
                  <a:srgbClr val="FFFFFF"/>
                </a:solidFill>
                <a:latin typeface="Baron"/>
              </a:rPr>
              <a:t>мф</a:t>
            </a:r>
            <a:r>
              <a:rPr lang="ru-RU" sz="3699" dirty="0">
                <a:solidFill>
                  <a:srgbClr val="FFFFFF"/>
                </a:solidFill>
                <a:latin typeface="Baron"/>
              </a:rPr>
              <a:t>0</a:t>
            </a:r>
            <a:r>
              <a:rPr lang="en-US" sz="3699" dirty="0" err="1">
                <a:solidFill>
                  <a:srgbClr val="FFFFFF"/>
                </a:solidFill>
                <a:latin typeface="Baron"/>
              </a:rPr>
              <a:t>ртнее</a:t>
            </a:r>
            <a:endParaRPr lang="en-US" sz="3699" dirty="0">
              <a:solidFill>
                <a:srgbClr val="FFFFFF"/>
              </a:solidFill>
              <a:latin typeface="Baron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163807" y="4684302"/>
            <a:ext cx="3999445" cy="105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29"/>
              </a:lnSpc>
            </a:pPr>
            <a:r>
              <a:rPr lang="en-US" sz="3499" dirty="0" err="1">
                <a:solidFill>
                  <a:srgbClr val="FFFFFF"/>
                </a:solidFill>
                <a:latin typeface="Baron Bold"/>
              </a:rPr>
              <a:t>Улучшить</a:t>
            </a:r>
            <a:r>
              <a:rPr lang="en-US" sz="3499" dirty="0">
                <a:solidFill>
                  <a:srgbClr val="FFFFFF"/>
                </a:solidFill>
                <a:latin typeface="Baron Bold"/>
              </a:rPr>
              <a:t> </a:t>
            </a:r>
            <a:r>
              <a:rPr lang="en-US" sz="3499" dirty="0" err="1">
                <a:solidFill>
                  <a:srgbClr val="FFFFFF"/>
                </a:solidFill>
                <a:latin typeface="Baron Bold"/>
              </a:rPr>
              <a:t>функционал</a:t>
            </a:r>
            <a:endParaRPr lang="en-US" sz="3499" dirty="0">
              <a:solidFill>
                <a:srgbClr val="FFFFFF"/>
              </a:solidFill>
              <a:latin typeface="Baron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0163806" y="7490191"/>
            <a:ext cx="6505895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Montserrat"/>
              </a:rPr>
              <a:t>Дизайн</a:t>
            </a:r>
            <a:r>
              <a:rPr lang="en-US" sz="27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Montserrat"/>
              </a:rPr>
              <a:t>логика</a:t>
            </a:r>
            <a:endParaRPr lang="en-US" sz="2700" dirty="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04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6034659"/>
            <a:chOff x="0" y="0"/>
            <a:chExt cx="24384000" cy="2137954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6160" b="6160"/>
            <a:stretch>
              <a:fillRect/>
            </a:stretch>
          </p:blipFill>
          <p:spPr>
            <a:xfrm>
              <a:off x="0" y="0"/>
              <a:ext cx="24384000" cy="21379545"/>
            </a:xfrm>
            <a:prstGeom prst="rect">
              <a:avLst/>
            </a:prstGeom>
          </p:spPr>
        </p:pic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3207923" y="5904403"/>
            <a:ext cx="8951046" cy="213197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438129" y="6462000"/>
            <a:ext cx="6609989" cy="15743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544877" y="6066328"/>
            <a:ext cx="8951046" cy="213197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28700" y="1028700"/>
            <a:ext cx="15991700" cy="8229600"/>
            <a:chOff x="0" y="0"/>
            <a:chExt cx="4211806" cy="21674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11806" cy="2167467"/>
            </a:xfrm>
            <a:custGeom>
              <a:avLst/>
              <a:gdLst/>
              <a:ahLst/>
              <a:cxnLst/>
              <a:rect l="l" t="t" r="r" b="b"/>
              <a:pathLst>
                <a:path w="4211806" h="2167467">
                  <a:moveTo>
                    <a:pt x="24690" y="0"/>
                  </a:moveTo>
                  <a:lnTo>
                    <a:pt x="4187115" y="0"/>
                  </a:lnTo>
                  <a:cubicBezTo>
                    <a:pt x="4193664" y="0"/>
                    <a:pt x="4199944" y="2601"/>
                    <a:pt x="4204574" y="7232"/>
                  </a:cubicBezTo>
                  <a:cubicBezTo>
                    <a:pt x="4209204" y="11862"/>
                    <a:pt x="4211806" y="18142"/>
                    <a:pt x="4211806" y="24690"/>
                  </a:cubicBezTo>
                  <a:lnTo>
                    <a:pt x="4211806" y="2142777"/>
                  </a:lnTo>
                  <a:cubicBezTo>
                    <a:pt x="4211806" y="2156413"/>
                    <a:pt x="4200752" y="2167467"/>
                    <a:pt x="4187115" y="2167467"/>
                  </a:cubicBezTo>
                  <a:lnTo>
                    <a:pt x="24690" y="2167467"/>
                  </a:lnTo>
                  <a:cubicBezTo>
                    <a:pt x="18142" y="2167467"/>
                    <a:pt x="11862" y="2164866"/>
                    <a:pt x="7232" y="2160235"/>
                  </a:cubicBezTo>
                  <a:cubicBezTo>
                    <a:pt x="2601" y="2155605"/>
                    <a:pt x="0" y="2149325"/>
                    <a:pt x="0" y="2142777"/>
                  </a:cubicBezTo>
                  <a:lnTo>
                    <a:pt x="0" y="24690"/>
                  </a:lnTo>
                  <a:cubicBezTo>
                    <a:pt x="0" y="18142"/>
                    <a:pt x="2601" y="11862"/>
                    <a:pt x="7232" y="7232"/>
                  </a:cubicBezTo>
                  <a:cubicBezTo>
                    <a:pt x="11862" y="2601"/>
                    <a:pt x="18142" y="0"/>
                    <a:pt x="246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>
              <a:solidFill>
                <a:srgbClr val="FFFFFF"/>
              </a:solidFill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48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0477"/>
          <a:stretch>
            <a:fillRect/>
          </a:stretch>
        </p:blipFill>
        <p:spPr>
          <a:xfrm>
            <a:off x="6057900" y="2123329"/>
            <a:ext cx="6172200" cy="552552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53739" y="5754227"/>
            <a:ext cx="9781508" cy="232977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906226" y="3557510"/>
            <a:ext cx="14283783" cy="381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77"/>
              </a:lnSpc>
            </a:pPr>
            <a:r>
              <a:rPr lang="en-US" sz="17503" dirty="0">
                <a:solidFill>
                  <a:srgbClr val="FFFFFF"/>
                </a:solidFill>
                <a:latin typeface="Baron Bold"/>
              </a:rPr>
              <a:t>СПАСИБО ЗА ВНИМАНИЕ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Произвольный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Baron</vt:lpstr>
      <vt:lpstr>Montserrat</vt:lpstr>
      <vt:lpstr>Arial</vt:lpstr>
      <vt:lpstr>Montserrat Semi-Bold</vt:lpstr>
      <vt:lpstr>Montserrat Bold</vt:lpstr>
      <vt:lpstr>Calibri</vt:lpstr>
      <vt:lpstr>Baron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Бутова владислава и михаила плетнева</dc:title>
  <cp:lastModifiedBy>Владислав Бутов</cp:lastModifiedBy>
  <cp:revision>2</cp:revision>
  <dcterms:created xsi:type="dcterms:W3CDTF">2006-08-16T00:00:00Z</dcterms:created>
  <dcterms:modified xsi:type="dcterms:W3CDTF">2023-02-02T18:53:55Z</dcterms:modified>
  <dc:identifier>DAFRmpNdnMI</dc:identifier>
</cp:coreProperties>
</file>