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29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1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2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33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0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562C-1725-485B-8FB5-0C5077F80AA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5AA0-4261-4976-A371-4D859C255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423" y="416859"/>
            <a:ext cx="9144000" cy="2541775"/>
          </a:xfrm>
        </p:spPr>
        <p:txBody>
          <a:bodyPr>
            <a:normAutofit/>
          </a:bodyPr>
          <a:lstStyle/>
          <a:p>
            <a:r>
              <a:rPr lang="en-US" sz="8800" b="1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ZaCoder</a:t>
            </a:r>
            <a:endParaRPr lang="ru-RU" sz="8800" b="1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1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293133"/>
          </a:solidFill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Планы на развитие проекта</a:t>
            </a:r>
            <a:r>
              <a:rPr lang="en-US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54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автоматического декодирования </a:t>
            </a:r>
            <a:r>
              <a:rPr lang="en-US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-кода с видео.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визуальное отображение того, что </a:t>
            </a:r>
            <a:r>
              <a:rPr lang="en-US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был успешно найден на видео.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списка поддерживаемых расширений изображений.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историю закодированных и декодированных </a:t>
            </a:r>
            <a:r>
              <a:rPr lang="en-US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кодов.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сохранения полученного </a:t>
            </a:r>
            <a:r>
              <a:rPr lang="en-US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кода.</a:t>
            </a:r>
          </a:p>
          <a:p>
            <a:pPr marL="514350" indent="-514350">
              <a:buAutoNum type="arabicPeriod"/>
            </a:pPr>
            <a:r>
              <a:rPr lang="ru-RU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пункт настроек.</a:t>
            </a:r>
          </a:p>
        </p:txBody>
      </p:sp>
    </p:spTree>
    <p:extLst>
      <p:ext uri="{BB962C8B-B14F-4D97-AF65-F5344CB8AC3E}">
        <p14:creationId xmlns:p14="http://schemas.microsoft.com/office/powerpoint/2010/main" val="13275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приложения</a:t>
            </a:r>
            <a:r>
              <a:rPr lang="en-US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54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отечественного приложения для генерации и чтения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-кодов.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работать с веб-интерфейсом на </a:t>
            </a:r>
            <a:r>
              <a:rPr lang="en-US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Pythone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при помощи библиотеки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библиотекой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open-cv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Понять, что такое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коды и как они создаются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Использованный инструмент</a:t>
            </a:r>
            <a:r>
              <a:rPr lang="en-US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54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sz="36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3.9.15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endParaRPr lang="ru-RU" sz="3600" dirty="0" smtClean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Билиотеки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open-cv2, </a:t>
            </a:r>
            <a:r>
              <a:rPr lang="en-US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sys, PyQt5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51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приложения</a:t>
            </a:r>
            <a:r>
              <a:rPr lang="en-US" sz="54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54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из текста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с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 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с видео 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3600" dirty="0" smtClean="0">
                <a:solidFill>
                  <a:srgbClr val="FFA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ru-RU" sz="3600" dirty="0">
              <a:solidFill>
                <a:srgbClr val="FFA5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3826"/>
            <a:ext cx="9848850" cy="6647974"/>
          </a:xfrm>
          <a:prstGeom prst="rect">
            <a:avLst/>
          </a:prstGeom>
        </p:spPr>
      </p:pic>
      <p:pic>
        <p:nvPicPr>
          <p:cNvPr id="1026" name="Picture 2" descr="https://supercoolpics.com/wp-content/uploads/2016/11/uWZtrztVI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1" y="428624"/>
            <a:ext cx="4924424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2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962650" cy="4218144"/>
          </a:xfrm>
          <a:prstGeom prst="rect">
            <a:avLst/>
          </a:prstGeom>
        </p:spPr>
      </p:pic>
      <p:pic>
        <p:nvPicPr>
          <p:cNvPr id="2052" name="Picture 4" descr="https://cdn.fishki.net/upload/post/2017/09/07/2374872/tn/fe1ad6fae22ee9d9409eaf7c924f22b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187326"/>
            <a:ext cx="3000374" cy="199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0"/>
            <a:ext cx="6229350" cy="4218145"/>
          </a:xfrm>
          <a:prstGeom prst="rect">
            <a:avLst/>
          </a:prstGeom>
        </p:spPr>
      </p:pic>
      <p:pic>
        <p:nvPicPr>
          <p:cNvPr id="2054" name="Picture 6" descr="http://protabletpc.ru/wp-content/uploads/2017/03/prilozenie-dla-self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18" y="187326"/>
            <a:ext cx="3231257" cy="199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4190" cy="3724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191" y="0"/>
            <a:ext cx="612334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048992" cy="4076700"/>
          </a:xfrm>
          <a:prstGeom prst="rect">
            <a:avLst/>
          </a:prstGeom>
        </p:spPr>
      </p:pic>
      <p:pic>
        <p:nvPicPr>
          <p:cNvPr id="3078" name="Picture 6" descr="https://i.ytimg.com/vi/p4EfXc75Jdc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49" y="171450"/>
            <a:ext cx="3000376" cy="190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993" y="-1"/>
            <a:ext cx="6143007" cy="4144969"/>
          </a:xfrm>
          <a:prstGeom prst="rect">
            <a:avLst/>
          </a:prstGeom>
        </p:spPr>
      </p:pic>
      <p:pic>
        <p:nvPicPr>
          <p:cNvPr id="3080" name="Picture 8" descr="https://i.ytimg.com/vi/p4EfXc75Jdc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41" y="171449"/>
            <a:ext cx="3114059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10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3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642937"/>
            <a:ext cx="6624638" cy="54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2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136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ZaCoder</vt:lpstr>
      <vt:lpstr>Цели приложения:</vt:lpstr>
      <vt:lpstr>Использованный инструмент:</vt:lpstr>
      <vt:lpstr>Возможности приложения: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Планы на развитие проекта: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QR-кодер</dc:title>
  <dc:creator>Святослав Осипов</dc:creator>
  <cp:lastModifiedBy>Святослав Осипов</cp:lastModifiedBy>
  <cp:revision>9</cp:revision>
  <dcterms:created xsi:type="dcterms:W3CDTF">2022-11-28T13:42:26Z</dcterms:created>
  <dcterms:modified xsi:type="dcterms:W3CDTF">2022-12-09T13:05:38Z</dcterms:modified>
</cp:coreProperties>
</file>