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60" r:id="rId3"/>
    <p:sldId id="330" r:id="rId4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79025" autoAdjust="0"/>
  </p:normalViewPr>
  <p:slideViewPr>
    <p:cSldViewPr snapToGrid="0">
      <p:cViewPr varScale="1">
        <p:scale>
          <a:sx n="61" d="100"/>
          <a:sy n="61" d="100"/>
        </p:scale>
        <p:origin x="824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45484-7BB8-4C75-8C02-0A0024E84533}" type="datetimeFigureOut">
              <a:rPr lang="ko-KR" altLang="en-US" smtClean="0"/>
              <a:t>2020. 7. 21.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6C067-256F-424E-93D8-C5D3B0C9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64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섹션</a:t>
            </a:r>
            <a:r>
              <a:rPr lang="en-US" altLang="ko-KR" dirty="0"/>
              <a:t>2</a:t>
            </a:r>
            <a:r>
              <a:rPr lang="ko-KR" altLang="en-US" dirty="0"/>
              <a:t> 발표</a:t>
            </a:r>
          </a:p>
        </p:txBody>
      </p:sp>
    </p:spTree>
    <p:extLst>
      <p:ext uri="{BB962C8B-B14F-4D97-AF65-F5344CB8AC3E}">
        <p14:creationId xmlns:p14="http://schemas.microsoft.com/office/powerpoint/2010/main" val="290548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494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제목 텍스트</a:t>
            </a:r>
          </a:p>
        </p:txBody>
      </p:sp>
      <p:sp>
        <p:nvSpPr>
          <p:cNvPr id="1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Font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indent="-573484"/>
            <a:lvl3pPr marL="1397609" indent="-508609"/>
            <a:lvl4pPr marL="1976327" indent="-642827"/>
            <a:lvl5pPr marL="3134077" indent="-911577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8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5" name="Picture 2" descr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64799" y="9258300"/>
            <a:ext cx="283770" cy="2876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❑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017983" marR="0" indent="-573483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397610" marR="0" indent="-50861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976327" marR="0" indent="-642827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134076" marR="0" indent="-911576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➔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947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1392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83780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28280" marR="0" indent="-47228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 dirty="0" err="1"/>
              <a:t>Tensorflow</a:t>
            </a:r>
            <a:r>
              <a:rPr lang="en-US" sz="4800" dirty="0"/>
              <a:t> 2.0</a:t>
            </a:r>
            <a:endParaRPr sz="4800" dirty="0"/>
          </a:p>
        </p:txBody>
      </p:sp>
      <p:sp>
        <p:nvSpPr>
          <p:cNvPr id="5" name="2020.02.19…"/>
          <p:cNvSpPr txBox="1">
            <a:spLocks/>
          </p:cNvSpPr>
          <p:nvPr/>
        </p:nvSpPr>
        <p:spPr>
          <a:xfrm>
            <a:off x="2101850" y="4521200"/>
            <a:ext cx="9105900" cy="388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1392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83780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028280" marR="0" indent="-472280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dirty="0"/>
              <a:t>2020.07.</a:t>
            </a:r>
            <a:r>
              <a:rPr lang="en-US" altLang="ko-KR" dirty="0"/>
              <a:t>22</a:t>
            </a:r>
            <a:endParaRPr lang="en-US" dirty="0"/>
          </a:p>
          <a:p>
            <a:pPr hangingPunct="1"/>
            <a:endParaRPr lang="en-US" dirty="0"/>
          </a:p>
          <a:p>
            <a:pPr hangingPunct="1"/>
            <a:r>
              <a:rPr lang="en-US" dirty="0" err="1"/>
              <a:t>Youngjo</a:t>
            </a:r>
            <a:r>
              <a:rPr lang="en-US" dirty="0"/>
              <a:t> Cha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/>
              <a:t>Mobile &amp; Network Intelligence Laboratory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9FDEF-FD62-374A-8FD4-ED4353CD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5400" dirty="0"/>
              <a:t>Hmm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0FDC5-CC60-534A-A500-07624984B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모두를 위한 </a:t>
            </a:r>
            <a:r>
              <a:rPr kumimoji="1" lang="ko-KR" altLang="en-US" dirty="0" err="1"/>
              <a:t>딥러닝</a:t>
            </a:r>
            <a:endParaRPr kumimoji="1" lang="en-US" altLang="ko-Kore-KR" dirty="0"/>
          </a:p>
          <a:p>
            <a:pPr lvl="1"/>
            <a:r>
              <a:rPr kumimoji="1" lang="en-US" altLang="ko-Kore-KR" b="0" dirty="0"/>
              <a:t>a measurement of battery deterioration in comparison to a new battery.</a:t>
            </a:r>
          </a:p>
          <a:p>
            <a:pPr marL="444499" lvl="1" indent="0">
              <a:buNone/>
            </a:pPr>
            <a:endParaRPr kumimoji="1" lang="en-US" altLang="ko-Kore-KR" b="0" dirty="0"/>
          </a:p>
          <a:p>
            <a:r>
              <a:rPr kumimoji="1" lang="en-US" altLang="ko-Kore-KR" dirty="0"/>
              <a:t>the loss of capacity (</a:t>
            </a:r>
            <a:r>
              <a:rPr kumimoji="1" lang="en-US" altLang="ko-Kore-KR" dirty="0" err="1"/>
              <a:t>SOHc</a:t>
            </a:r>
            <a:r>
              <a:rPr kumimoji="1" lang="en-US" altLang="ko-Kore-KR" dirty="0"/>
              <a:t>)</a:t>
            </a:r>
          </a:p>
          <a:p>
            <a:r>
              <a:rPr kumimoji="1" lang="en-US" altLang="ko-Kore-KR" dirty="0"/>
              <a:t>increase of internal resistance (</a:t>
            </a:r>
            <a:r>
              <a:rPr kumimoji="1" lang="en-US" altLang="ko-Kore-KR" dirty="0" err="1"/>
              <a:t>SOHr</a:t>
            </a:r>
            <a:r>
              <a:rPr kumimoji="1" lang="en-US" altLang="ko-Kore-KR" dirty="0"/>
              <a:t>)</a:t>
            </a:r>
          </a:p>
          <a:p>
            <a:pPr marL="444499" lvl="1" indent="0">
              <a:buNone/>
            </a:pPr>
            <a:endParaRPr kumimoji="1" lang="en-US" altLang="ko-Kore-KR" b="0" dirty="0"/>
          </a:p>
          <a:p>
            <a:pPr lvl="1"/>
            <a:endParaRPr kumimoji="1" lang="ko-Kore-KR" altLang="en-US" b="0" dirty="0"/>
          </a:p>
        </p:txBody>
      </p:sp>
    </p:spTree>
    <p:extLst>
      <p:ext uri="{BB962C8B-B14F-4D97-AF65-F5344CB8AC3E}">
        <p14:creationId xmlns:p14="http://schemas.microsoft.com/office/powerpoint/2010/main" val="11724504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51017-D98D-0342-BCA3-3CD3A5B1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Keras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983A5-E763-DC44-B730-3D9211E3A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b="0" dirty="0"/>
          </a:p>
        </p:txBody>
      </p:sp>
    </p:spTree>
    <p:extLst>
      <p:ext uri="{BB962C8B-B14F-4D97-AF65-F5344CB8AC3E}">
        <p14:creationId xmlns:p14="http://schemas.microsoft.com/office/powerpoint/2010/main" val="34046029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17554</TotalTime>
  <Words>44</Words>
  <Application>Microsoft Macintosh PowerPoint</Application>
  <PresentationFormat>사용자 지정</PresentationFormat>
  <Paragraphs>14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맑은 고딕</vt:lpstr>
      <vt:lpstr>Arial</vt:lpstr>
      <vt:lpstr>Helvetica</vt:lpstr>
      <vt:lpstr>Helvetica Neue</vt:lpstr>
      <vt:lpstr>Helvetica Neue Light</vt:lpstr>
      <vt:lpstr>Helvetica Neue Medium</vt:lpstr>
      <vt:lpstr>Helvetica Neue Thin</vt:lpstr>
      <vt:lpstr>Times New Roman</vt:lpstr>
      <vt:lpstr>Trebuchet MS</vt:lpstr>
      <vt:lpstr>White</vt:lpstr>
      <vt:lpstr>Tensorflow 2.0</vt:lpstr>
      <vt:lpstr>Hmm</vt:lpstr>
      <vt:lpstr>Keras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 (Multi-input Multi-output)</dc:title>
  <dc:creator>youngjae</dc:creator>
  <cp:lastModifiedBy>차 영조</cp:lastModifiedBy>
  <cp:revision>449</cp:revision>
  <cp:lastPrinted>2020-07-15T05:51:04Z</cp:lastPrinted>
  <dcterms:modified xsi:type="dcterms:W3CDTF">2020-07-21T08:17:40Z</dcterms:modified>
</cp:coreProperties>
</file>