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E821F-85F7-4F94-8F56-F96EF0DC1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408EBD-022E-43A9-953B-BE95DAD3A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E779D-17D0-4CDE-BF8C-EE88EDCC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F3E-6D6D-4489-9444-CF76D84D51D5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E0509-CCC0-4F1D-B128-EBF17AD2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FB630-67DD-494B-912B-020CEE2A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000-063A-4688-865E-DC1D763A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6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05514-BFB1-4C72-87B6-4D44F6DA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746A12-F622-4CAF-9DDF-6B0E12111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15ED9-6029-4DDE-89FF-FAB27BC6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F3E-6D6D-4489-9444-CF76D84D51D5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AB457-6604-4ED9-90EA-2EEDA546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B8CD2-1A1E-4F2D-8CE6-AFA159F3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000-063A-4688-865E-DC1D763A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8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EDA206-1625-4C55-A132-6FA7D3A29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9F1C23-10BF-4657-B34A-E9AB0CFFD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B12E2-E3ED-4C3D-B5B5-51CB0A9C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F3E-6D6D-4489-9444-CF76D84D51D5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8EE5E-24FB-4069-9B7D-A4BB748C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79D5C-0D68-49DA-A8EA-EFCDF585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000-063A-4688-865E-DC1D763A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75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349FE-935E-4934-A8D0-61FD6A98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2F612-CB44-423E-912C-101CE48A5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9A9D1-7FDD-49F4-BDD5-071A8A60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F3E-6D6D-4489-9444-CF76D84D51D5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AEBF2-59F1-4E2B-8098-33118C1D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DCB23-AE8F-43C4-88F1-B3ACEB5C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000-063A-4688-865E-DC1D763A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7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5D983-F077-4A12-ACD2-FD903502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1DB23-3404-4EDD-822E-4D1519643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AA5E0-8461-4B49-A2DE-D3A4FCC1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F3E-6D6D-4489-9444-CF76D84D51D5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171FF-BB4B-43C5-A15D-3B341361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400BD-6828-40E0-8EE2-276FCDE8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000-063A-4688-865E-DC1D763A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DE737-BD8B-481E-90DC-7403A1CD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E2DF8-050C-4799-BBC2-0A6854A95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548E8B-A26B-4669-B003-2A67B0963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D8E81-25B6-4339-9F6E-51AAB48D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F3E-6D6D-4489-9444-CF76D84D51D5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E785C-CAB6-498C-B1A4-188E4B04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48F2C-B82F-4DF7-BFD7-A2C133E0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000-063A-4688-865E-DC1D763A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8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8877E-E5E4-4FAB-8796-C1F6E761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3CAAF-CA57-4251-B135-6A8894AC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E83B2-2A75-4FB9-BD33-487050360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2CA813-C9B4-40C5-8D75-3334E4B7A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215D10-42FE-4606-9CD8-681B76BB1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FC1E30-91D6-45CA-8173-6FFFBC07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F3E-6D6D-4489-9444-CF76D84D51D5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0801B-85B2-4B9B-B01C-6C3133F3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4780AA-B282-45CE-9380-1F8C4628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000-063A-4688-865E-DC1D763A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7AB1D-4481-46C7-B735-78B2441A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F650CA-CE23-41D5-BF42-C821279C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F3E-6D6D-4489-9444-CF76D84D51D5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B4F0E8-0913-43DC-AF25-0D3ADB04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C685D-B9D8-47BC-B0D0-6298C2E1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000-063A-4688-865E-DC1D763A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76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FE8DCA-6CCC-4CF3-BADE-EE23BEBD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F3E-6D6D-4489-9444-CF76D84D51D5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ECDF69-21AE-4AB6-8C97-EA8A0C28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8679A4-DE80-420D-8EDB-2EBA4DF4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000-063A-4688-865E-DC1D763A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2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88D86-ADFE-450D-ABDE-E72C39A2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C9A2D-D4AC-4236-9A13-07D0C05AE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1FAA6-960F-4071-8B67-037305E66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D4DA2-6CB1-47DB-8DAA-AC22B250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F3E-6D6D-4489-9444-CF76D84D51D5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66272-DB07-4314-AAFE-AF4E2411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FC8DB-5BC1-49B9-BC62-4F2A3390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000-063A-4688-865E-DC1D763A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7D353-3B20-4EC6-BA8F-6C1B0448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875D8F-D89F-49E8-B8A6-3064A8906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DBE709-AA5A-4141-9173-E072959EF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7E4F0-A283-4A0C-A254-0C889AA0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F3E-6D6D-4489-9444-CF76D84D51D5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08668-7CAC-495A-B1BD-EA6BE08A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B5266-44A9-4910-8E5B-D0194B10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000-063A-4688-865E-DC1D763A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0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FC1FF8-61B0-4729-9ECB-D31713DE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F4D0F-BFB7-4EA4-8484-C21E714B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D1160-2D5D-4D54-9ABF-47155934C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49F3E-6D6D-4489-9444-CF76D84D51D5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4E887-DC66-450B-96DE-067EDA4EC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64B9D-3680-4362-A4A6-FA5321A35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4B000-063A-4688-865E-DC1D763A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6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794B2E-7AED-4844-9F80-173569C401C1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>
            <a:off x="3999687" y="1715240"/>
            <a:ext cx="25564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0D88BF-3864-4518-B134-91B830C1C7B4}"/>
              </a:ext>
            </a:extLst>
          </p:cNvPr>
          <p:cNvSpPr/>
          <p:nvPr/>
        </p:nvSpPr>
        <p:spPr>
          <a:xfrm>
            <a:off x="4255363" y="1355694"/>
            <a:ext cx="1793289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store_link.py</a:t>
            </a:r>
            <a:endParaRPr lang="ko-KR" altLang="en-US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00785F01-4569-44D9-8A9D-ACDD323AE10D}"/>
              </a:ext>
            </a:extLst>
          </p:cNvPr>
          <p:cNvSpPr/>
          <p:nvPr/>
        </p:nvSpPr>
        <p:spPr>
          <a:xfrm>
            <a:off x="6556159" y="1289112"/>
            <a:ext cx="1707472" cy="852256"/>
          </a:xfrm>
          <a:prstGeom prst="can">
            <a:avLst>
              <a:gd name="adj" fmla="val 2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data.sqlite</a:t>
            </a:r>
            <a:endParaRPr lang="ko-KR" altLang="en-US" dirty="0"/>
          </a:p>
        </p:txBody>
      </p:sp>
      <p:sp>
        <p:nvSpPr>
          <p:cNvPr id="10" name="구름 9">
            <a:extLst>
              <a:ext uri="{FF2B5EF4-FFF2-40B4-BE49-F238E27FC236}">
                <a16:creationId xmlns:a16="http://schemas.microsoft.com/office/drawing/2014/main" id="{3D128671-C690-4913-BA72-6262D3212AB0}"/>
              </a:ext>
            </a:extLst>
          </p:cNvPr>
          <p:cNvSpPr/>
          <p:nvPr/>
        </p:nvSpPr>
        <p:spPr>
          <a:xfrm>
            <a:off x="1693416" y="871861"/>
            <a:ext cx="2308194" cy="16867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Radiopaedia</a:t>
            </a:r>
            <a:r>
              <a:rPr lang="en-US" altLang="ko-KR" dirty="0"/>
              <a:t>/../.html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F84759-FB08-4A87-8519-B0E40F5BD67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09895" y="2141368"/>
            <a:ext cx="0" cy="11256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6E21A5-414F-4904-B4B8-ACE768F47D5A}"/>
              </a:ext>
            </a:extLst>
          </p:cNvPr>
          <p:cNvSpPr/>
          <p:nvPr/>
        </p:nvSpPr>
        <p:spPr>
          <a:xfrm>
            <a:off x="5552982" y="2476500"/>
            <a:ext cx="4061531" cy="242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store_image.py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98D639-2BDC-4C4B-9B47-848C9F280A44}"/>
              </a:ext>
            </a:extLst>
          </p:cNvPr>
          <p:cNvSpPr/>
          <p:nvPr/>
        </p:nvSpPr>
        <p:spPr>
          <a:xfrm>
            <a:off x="5757176" y="3266982"/>
            <a:ext cx="723523" cy="14026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thread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14D5B0-C40C-48D8-BBB8-DEB89664C5AB}"/>
              </a:ext>
            </a:extLst>
          </p:cNvPr>
          <p:cNvSpPr/>
          <p:nvPr/>
        </p:nvSpPr>
        <p:spPr>
          <a:xfrm>
            <a:off x="6621266" y="3266982"/>
            <a:ext cx="723523" cy="14026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thread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1E2C91-087E-4DC3-BC1E-C8968F9038BF}"/>
              </a:ext>
            </a:extLst>
          </p:cNvPr>
          <p:cNvSpPr/>
          <p:nvPr/>
        </p:nvSpPr>
        <p:spPr>
          <a:xfrm>
            <a:off x="7901869" y="3266982"/>
            <a:ext cx="723523" cy="14026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thread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41B43B-C8A1-4E60-B43A-D8E9BDF62DC6}"/>
              </a:ext>
            </a:extLst>
          </p:cNvPr>
          <p:cNvSpPr/>
          <p:nvPr/>
        </p:nvSpPr>
        <p:spPr>
          <a:xfrm>
            <a:off x="8758191" y="3266982"/>
            <a:ext cx="723523" cy="14026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thread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47B9EE-BA1F-4362-8290-A194028B7C8F}"/>
              </a:ext>
            </a:extLst>
          </p:cNvPr>
          <p:cNvSpPr/>
          <p:nvPr/>
        </p:nvSpPr>
        <p:spPr>
          <a:xfrm>
            <a:off x="7402125" y="3770789"/>
            <a:ext cx="491973" cy="257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B163069-05A4-46C7-AAA0-89114D1D79AD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118937" y="4669654"/>
            <a:ext cx="1" cy="571870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785D056-A0F1-4C2C-A902-ADBDC74EDFD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983028" y="4669654"/>
            <a:ext cx="1481" cy="571870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6481EA2-EC2C-4BC7-907F-9C86590BA65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263631" y="4669654"/>
            <a:ext cx="0" cy="571870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590311-DB2C-4C31-ADC0-A882AB0D4273}"/>
              </a:ext>
            </a:extLst>
          </p:cNvPr>
          <p:cNvCxnSpPr>
            <a:cxnSpLocks/>
          </p:cNvCxnSpPr>
          <p:nvPr/>
        </p:nvCxnSpPr>
        <p:spPr>
          <a:xfrm>
            <a:off x="9119952" y="4669654"/>
            <a:ext cx="0" cy="571870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다중 문서 40">
            <a:extLst>
              <a:ext uri="{FF2B5EF4-FFF2-40B4-BE49-F238E27FC236}">
                <a16:creationId xmlns:a16="http://schemas.microsoft.com/office/drawing/2014/main" id="{1FC89900-EFBD-4115-9FF4-8E93A688BEBE}"/>
              </a:ext>
            </a:extLst>
          </p:cNvPr>
          <p:cNvSpPr/>
          <p:nvPr/>
        </p:nvSpPr>
        <p:spPr>
          <a:xfrm>
            <a:off x="5757176" y="5381716"/>
            <a:ext cx="821828" cy="630315"/>
          </a:xfrm>
          <a:prstGeom prst="flowChartMulti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image</a:t>
            </a:r>
            <a:endParaRPr lang="ko-KR" altLang="en-US" sz="1400" dirty="0"/>
          </a:p>
        </p:txBody>
      </p:sp>
      <p:sp>
        <p:nvSpPr>
          <p:cNvPr id="42" name="순서도: 다중 문서 41">
            <a:extLst>
              <a:ext uri="{FF2B5EF4-FFF2-40B4-BE49-F238E27FC236}">
                <a16:creationId xmlns:a16="http://schemas.microsoft.com/office/drawing/2014/main" id="{590FE51A-2B37-4E83-A050-52A813288271}"/>
              </a:ext>
            </a:extLst>
          </p:cNvPr>
          <p:cNvSpPr/>
          <p:nvPr/>
        </p:nvSpPr>
        <p:spPr>
          <a:xfrm>
            <a:off x="6632366" y="5381716"/>
            <a:ext cx="821828" cy="630315"/>
          </a:xfrm>
          <a:prstGeom prst="flowChartMulti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image</a:t>
            </a:r>
            <a:endParaRPr lang="ko-KR" altLang="en-US" sz="1400" dirty="0"/>
          </a:p>
        </p:txBody>
      </p:sp>
      <p:sp>
        <p:nvSpPr>
          <p:cNvPr id="43" name="순서도: 다중 문서 42">
            <a:extLst>
              <a:ext uri="{FF2B5EF4-FFF2-40B4-BE49-F238E27FC236}">
                <a16:creationId xmlns:a16="http://schemas.microsoft.com/office/drawing/2014/main" id="{FDE92D0B-0510-4C70-9657-F658976AA9AE}"/>
              </a:ext>
            </a:extLst>
          </p:cNvPr>
          <p:cNvSpPr/>
          <p:nvPr/>
        </p:nvSpPr>
        <p:spPr>
          <a:xfrm>
            <a:off x="7894098" y="5381716"/>
            <a:ext cx="821828" cy="630315"/>
          </a:xfrm>
          <a:prstGeom prst="flowChartMulti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image</a:t>
            </a:r>
            <a:endParaRPr lang="ko-KR" altLang="en-US" sz="1400" dirty="0"/>
          </a:p>
        </p:txBody>
      </p:sp>
      <p:sp>
        <p:nvSpPr>
          <p:cNvPr id="44" name="순서도: 다중 문서 43">
            <a:extLst>
              <a:ext uri="{FF2B5EF4-FFF2-40B4-BE49-F238E27FC236}">
                <a16:creationId xmlns:a16="http://schemas.microsoft.com/office/drawing/2014/main" id="{0D77DF9B-7890-4D7C-B486-3F4E1AA5F6B1}"/>
              </a:ext>
            </a:extLst>
          </p:cNvPr>
          <p:cNvSpPr/>
          <p:nvPr/>
        </p:nvSpPr>
        <p:spPr>
          <a:xfrm>
            <a:off x="8792685" y="5381716"/>
            <a:ext cx="821828" cy="630315"/>
          </a:xfrm>
          <a:prstGeom prst="flowChartMulti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image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586939-C78D-4F84-A9E3-F52EA18223AA}"/>
              </a:ext>
            </a:extLst>
          </p:cNvPr>
          <p:cNvSpPr/>
          <p:nvPr/>
        </p:nvSpPr>
        <p:spPr>
          <a:xfrm>
            <a:off x="7402125" y="5494905"/>
            <a:ext cx="491973" cy="257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…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8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YOUNGHOON</dc:creator>
  <cp:lastModifiedBy>KIM YOUNGHOON</cp:lastModifiedBy>
  <cp:revision>3</cp:revision>
  <dcterms:created xsi:type="dcterms:W3CDTF">2018-07-03T11:17:58Z</dcterms:created>
  <dcterms:modified xsi:type="dcterms:W3CDTF">2018-07-03T11:32:43Z</dcterms:modified>
</cp:coreProperties>
</file>