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318" r:id="rId3"/>
    <p:sldId id="317" r:id="rId4"/>
    <p:sldId id="320" r:id="rId5"/>
    <p:sldId id="321" r:id="rId6"/>
    <p:sldId id="322" r:id="rId7"/>
  </p:sldIdLst>
  <p:sldSz cx="9144000" cy="6858000" type="screen4x3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4" autoAdjust="0"/>
    <p:restoredTop sz="89763" autoAdjust="0"/>
  </p:normalViewPr>
  <p:slideViewPr>
    <p:cSldViewPr>
      <p:cViewPr varScale="1">
        <p:scale>
          <a:sx n="78" d="100"/>
          <a:sy n="78" d="100"/>
        </p:scale>
        <p:origin x="1877" y="5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6716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7343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8046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78579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00034" y="4714884"/>
            <a:ext cx="3071808" cy="1143013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8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5572132" y="4572008"/>
            <a:ext cx="3071808" cy="142876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785918" y="1000108"/>
            <a:ext cx="5643602" cy="40719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65875" y="266500"/>
            <a:ext cx="6434951" cy="223917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6572264" y="276024"/>
            <a:ext cx="1223958" cy="2047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7900711" y="276103"/>
            <a:ext cx="1152520" cy="2047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65875" y="266500"/>
            <a:ext cx="6434951" cy="223917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539552" y="5857892"/>
            <a:ext cx="8461604" cy="235404"/>
          </a:xfrm>
          <a:prstGeom prst="rect">
            <a:avLst/>
          </a:prstGeom>
        </p:spPr>
        <p:txBody>
          <a:bodyPr/>
          <a:lstStyle>
            <a:lvl1pPr marL="180975" indent="-180975">
              <a:buFont typeface="+mj-lt"/>
              <a:buNone/>
              <a:defRPr sz="10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6572264" y="276024"/>
            <a:ext cx="1223958" cy="2047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7900711" y="276103"/>
            <a:ext cx="1152520" cy="2047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0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2291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1187450" y="2287588"/>
            <a:ext cx="6840538" cy="14446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/>
        </p:nvGraphicFramePr>
        <p:xfrm>
          <a:off x="28575" y="7938"/>
          <a:ext cx="9078914" cy="487560"/>
        </p:xfrm>
        <a:graphic>
          <a:graphicData uri="http://schemas.openxmlformats.org/drawingml/2006/table">
            <a:tbl>
              <a:tblPr/>
              <a:tblGrid>
                <a:gridCol w="651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45690" marB="456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5638800"/>
            <a:ext cx="946150" cy="142875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714375" y="1143000"/>
            <a:ext cx="7772400" cy="1112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“주소록 관리 프로그램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500063" y="4714875"/>
            <a:ext cx="3286125" cy="1357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2017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06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18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572125" y="4572000"/>
            <a:ext cx="3071813" cy="1428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IT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공과대학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컴퓨터정보공학과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12131489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김영훈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텍스트 개체 틀 7"/>
          <p:cNvSpPr>
            <a:spLocks noGrp="1"/>
          </p:cNvSpPr>
          <p:nvPr>
            <p:ph type="body" sz="quarter" idx="10"/>
          </p:nvPr>
        </p:nvSpPr>
        <p:spPr bwMode="auto">
          <a:xfrm>
            <a:off x="65088" y="266700"/>
            <a:ext cx="6435725" cy="223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4100" name="텍스트 개체 틀 9"/>
          <p:cNvSpPr>
            <a:spLocks noGrp="1"/>
          </p:cNvSpPr>
          <p:nvPr>
            <p:ph type="body" sz="quarter" idx="12"/>
          </p:nvPr>
        </p:nvSpPr>
        <p:spPr bwMode="auto">
          <a:xfrm>
            <a:off x="6500814" y="276225"/>
            <a:ext cx="1295400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김영훈</a:t>
            </a:r>
            <a:r>
              <a:rPr lang="en-US" altLang="ko-KR" dirty="0"/>
              <a:t>(12131489)</a:t>
            </a:r>
            <a:endParaRPr lang="ko-KR" altLang="en-US" dirty="0"/>
          </a:p>
        </p:txBody>
      </p:sp>
      <p:sp>
        <p:nvSpPr>
          <p:cNvPr id="4101" name="텍스트 개체 틀 10"/>
          <p:cNvSpPr>
            <a:spLocks noGrp="1"/>
          </p:cNvSpPr>
          <p:nvPr>
            <p:ph type="body" sz="quarter" idx="13"/>
          </p:nvPr>
        </p:nvSpPr>
        <p:spPr bwMode="auto">
          <a:xfrm>
            <a:off x="7900988" y="276225"/>
            <a:ext cx="1152525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2017-03-23</a:t>
            </a:r>
            <a:endParaRPr lang="ko-KR" altLang="en-US" dirty="0"/>
          </a:p>
        </p:txBody>
      </p:sp>
      <p:sp>
        <p:nvSpPr>
          <p:cNvPr id="4102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355036" y="5837574"/>
            <a:ext cx="84613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주소록 관리 프로그램의 시작 페이지로 전체 연락처를 보여줍니다</a:t>
            </a:r>
            <a:r>
              <a:rPr lang="en-US" altLang="ko-KR" dirty="0"/>
              <a:t>. </a:t>
            </a:r>
            <a:r>
              <a:rPr lang="ko-KR" altLang="en-US" dirty="0"/>
              <a:t>이름으로 정렬 되어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28414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2925"/>
              </p:ext>
            </p:extLst>
          </p:nvPr>
        </p:nvGraphicFramePr>
        <p:xfrm>
          <a:off x="1" y="864939"/>
          <a:ext cx="2339752" cy="476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3085048481"/>
                    </a:ext>
                  </a:extLst>
                </a:gridCol>
              </a:tblGrid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chemeClr val="tx1"/>
                          </a:solidFill>
                        </a:rPr>
                        <a:t>전체 연락처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204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/>
                        <a:t>  </a:t>
                      </a:r>
                      <a:r>
                        <a:rPr lang="en-US" altLang="ko-KR" sz="1400" u="sng" dirty="0"/>
                        <a:t>-</a:t>
                      </a:r>
                      <a:r>
                        <a:rPr lang="ko-KR" altLang="en-US" sz="1400" u="sng" dirty="0"/>
                        <a:t> 내 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74708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2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541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3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21776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4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147472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578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82488"/>
              </p:ext>
            </p:extLst>
          </p:nvPr>
        </p:nvGraphicFramePr>
        <p:xfrm>
          <a:off x="2434152" y="1685059"/>
          <a:ext cx="6355837" cy="384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80">
                  <a:extLst>
                    <a:ext uri="{9D8B030D-6E8A-4147-A177-3AD203B41FA5}">
                      <a16:colId xmlns:a16="http://schemas.microsoft.com/office/drawing/2014/main" val="145889062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276354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3889309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27522363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242254871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1712424026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173695364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654897350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21035124"/>
                    </a:ext>
                  </a:extLst>
                </a:gridCol>
              </a:tblGrid>
              <a:tr h="51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u="none" dirty="0"/>
                        <a:t>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u="none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spc="-300" dirty="0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소속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15710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내연락처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연락처 </a:t>
                      </a:r>
                      <a:r>
                        <a:rPr lang="en-US" altLang="ko-KR" sz="1100" spc="-300" dirty="0"/>
                        <a:t>1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50" dirty="0"/>
                        <a:t>010-0000-000</a:t>
                      </a:r>
                      <a:endParaRPr lang="ko-KR" altLang="en-US" sz="1100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@email.com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34571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연락처 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903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3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연락처 </a:t>
                      </a:r>
                      <a:r>
                        <a:rPr lang="en-US" altLang="ko-KR" sz="1100" spc="-300" dirty="0"/>
                        <a:t>3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17562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9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3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61959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4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66224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내연락처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5259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8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682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4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9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5181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1250" y="915859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/>
              <a:t>현재 선택된 그룹의 이름</a:t>
            </a:r>
          </a:p>
        </p:txBody>
      </p:sp>
      <p:sp>
        <p:nvSpPr>
          <p:cNvPr id="16" name="사각형: 둥근 모서리 15"/>
          <p:cNvSpPr/>
          <p:nvPr/>
        </p:nvSpPr>
        <p:spPr bwMode="auto">
          <a:xfrm>
            <a:off x="4767974" y="932806"/>
            <a:ext cx="1080120" cy="30646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연락처 추가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" y="526385"/>
            <a:ext cx="914400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sng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전체 연락처 보기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600" dirty="0" err="1"/>
              <a:t>ㅣ</a:t>
            </a:r>
            <a:r>
              <a:rPr lang="ko-KR" altLang="en-US" sz="1600" dirty="0"/>
              <a:t> 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그룹 관리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ㅣ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휴지통 관리</a:t>
            </a:r>
          </a:p>
        </p:txBody>
      </p:sp>
      <p:sp>
        <p:nvSpPr>
          <p:cNvPr id="12" name="사각형: 둥근 모서리 11"/>
          <p:cNvSpPr/>
          <p:nvPr/>
        </p:nvSpPr>
        <p:spPr bwMode="auto">
          <a:xfrm>
            <a:off x="8856662" y="1844824"/>
            <a:ext cx="287338" cy="12241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107950" y="-156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꺾인 연결선 7"/>
          <p:cNvCxnSpPr>
            <a:cxnSpLocks noChangeShapeType="1"/>
            <a:stCxn id="23" idx="3"/>
          </p:cNvCxnSpPr>
          <p:nvPr/>
        </p:nvCxnSpPr>
        <p:spPr bwMode="auto">
          <a:xfrm>
            <a:off x="352425" y="92289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타원 5"/>
          <p:cNvSpPr>
            <a:spLocks noChangeArrowheads="1"/>
          </p:cNvSpPr>
          <p:nvPr/>
        </p:nvSpPr>
        <p:spPr bwMode="auto">
          <a:xfrm>
            <a:off x="985837" y="273264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타원 5"/>
          <p:cNvSpPr>
            <a:spLocks noChangeArrowheads="1"/>
          </p:cNvSpPr>
          <p:nvPr/>
        </p:nvSpPr>
        <p:spPr bwMode="auto">
          <a:xfrm>
            <a:off x="2051720" y="594491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타원 5"/>
          <p:cNvSpPr>
            <a:spLocks noChangeArrowheads="1"/>
          </p:cNvSpPr>
          <p:nvPr/>
        </p:nvSpPr>
        <p:spPr bwMode="auto">
          <a:xfrm>
            <a:off x="3470841" y="594491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타원 5"/>
          <p:cNvSpPr>
            <a:spLocks noChangeArrowheads="1"/>
          </p:cNvSpPr>
          <p:nvPr/>
        </p:nvSpPr>
        <p:spPr bwMode="auto">
          <a:xfrm>
            <a:off x="35753" y="1505160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타원 7"/>
          <p:cNvSpPr>
            <a:spLocks noChangeArrowheads="1"/>
          </p:cNvSpPr>
          <p:nvPr/>
        </p:nvSpPr>
        <p:spPr bwMode="auto">
          <a:xfrm>
            <a:off x="107950" y="6079510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텍스트 개체 틀 2"/>
          <p:cNvSpPr txBox="1">
            <a:spLocks/>
          </p:cNvSpPr>
          <p:nvPr/>
        </p:nvSpPr>
        <p:spPr bwMode="auto">
          <a:xfrm>
            <a:off x="352425" y="6084977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그룹 관리 페이지로 이동합니다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4" name="타원 7"/>
          <p:cNvSpPr>
            <a:spLocks noChangeArrowheads="1"/>
          </p:cNvSpPr>
          <p:nvPr/>
        </p:nvSpPr>
        <p:spPr bwMode="auto">
          <a:xfrm>
            <a:off x="2662918" y="6108758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5" name="텍스트 개체 틀 2"/>
          <p:cNvSpPr txBox="1">
            <a:spLocks/>
          </p:cNvSpPr>
          <p:nvPr/>
        </p:nvSpPr>
        <p:spPr bwMode="auto">
          <a:xfrm>
            <a:off x="2883581" y="6121111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휴지통 관리 페이지로 이동합니다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6" name="타원 7"/>
          <p:cNvSpPr>
            <a:spLocks noChangeArrowheads="1"/>
          </p:cNvSpPr>
          <p:nvPr/>
        </p:nvSpPr>
        <p:spPr bwMode="auto">
          <a:xfrm>
            <a:off x="5037960" y="6099021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4</a:t>
            </a:r>
            <a:endParaRPr lang="ko-KR" altLang="en-US" b="1" dirty="0"/>
          </a:p>
        </p:txBody>
      </p:sp>
      <p:sp>
        <p:nvSpPr>
          <p:cNvPr id="37" name="텍스트 개체 틀 2"/>
          <p:cNvSpPr txBox="1">
            <a:spLocks/>
          </p:cNvSpPr>
          <p:nvPr/>
        </p:nvSpPr>
        <p:spPr bwMode="auto">
          <a:xfrm>
            <a:off x="5241480" y="6072599"/>
            <a:ext cx="3812034" cy="2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그룹에 해당되는 연락처만 볼 수 있도록 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107951" y="1711365"/>
            <a:ext cx="1439714" cy="31997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9" name="타원 7"/>
          <p:cNvSpPr>
            <a:spLocks noChangeArrowheads="1"/>
          </p:cNvSpPr>
          <p:nvPr/>
        </p:nvSpPr>
        <p:spPr bwMode="auto">
          <a:xfrm>
            <a:off x="107504" y="6569602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44" name="텍스트 개체 틀 2"/>
          <p:cNvSpPr txBox="1">
            <a:spLocks/>
          </p:cNvSpPr>
          <p:nvPr/>
        </p:nvSpPr>
        <p:spPr bwMode="auto">
          <a:xfrm>
            <a:off x="328613" y="6569741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각 글마다 수정 </a:t>
            </a:r>
            <a:r>
              <a:rPr lang="en-US" altLang="ko-KR" kern="0" dirty="0"/>
              <a:t>/ </a:t>
            </a:r>
            <a:r>
              <a:rPr lang="ko-KR" altLang="en-US" kern="0" dirty="0"/>
              <a:t>삭제를 할 수 있고</a:t>
            </a:r>
            <a:r>
              <a:rPr lang="en-US" altLang="ko-KR" kern="0" dirty="0"/>
              <a:t>, </a:t>
            </a:r>
            <a:r>
              <a:rPr lang="ko-KR" altLang="en-US" kern="0" dirty="0"/>
              <a:t>삭제된 연락처는 휴지통으로 이동하게 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762877" y="2095615"/>
            <a:ext cx="1027111" cy="339728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49" name="타원 7"/>
          <p:cNvSpPr>
            <a:spLocks noChangeArrowheads="1"/>
          </p:cNvSpPr>
          <p:nvPr/>
        </p:nvSpPr>
        <p:spPr bwMode="auto">
          <a:xfrm>
            <a:off x="99742" y="6332817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50" name="텍스트 개체 틀 2"/>
          <p:cNvSpPr txBox="1">
            <a:spLocks/>
          </p:cNvSpPr>
          <p:nvPr/>
        </p:nvSpPr>
        <p:spPr bwMode="auto">
          <a:xfrm>
            <a:off x="328613" y="6342272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/>
              <a:t>그룹명</a:t>
            </a:r>
            <a:r>
              <a:rPr lang="en-US" altLang="ko-KR" kern="0" dirty="0"/>
              <a:t>, </a:t>
            </a:r>
            <a:r>
              <a:rPr lang="ko-KR" altLang="en-US" kern="0" dirty="0"/>
              <a:t>이름</a:t>
            </a:r>
            <a:r>
              <a:rPr lang="en-US" altLang="ko-KR" kern="0" dirty="0"/>
              <a:t>, </a:t>
            </a:r>
            <a:r>
              <a:rPr lang="ko-KR" altLang="en-US" kern="0" dirty="0"/>
              <a:t>소속 항목을 기준으로 검색된 결과를 출력할 수 있습니다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55" name="직사각형 6"/>
          <p:cNvSpPr>
            <a:spLocks noChangeArrowheads="1"/>
          </p:cNvSpPr>
          <p:nvPr/>
        </p:nvSpPr>
        <p:spPr bwMode="auto">
          <a:xfrm>
            <a:off x="5795615" y="63348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6" name="꺾인 연결선 7"/>
          <p:cNvCxnSpPr>
            <a:cxnSpLocks noChangeShapeType="1"/>
            <a:stCxn id="55" idx="3"/>
            <a:endCxn id="16" idx="3"/>
          </p:cNvCxnSpPr>
          <p:nvPr/>
        </p:nvCxnSpPr>
        <p:spPr bwMode="auto">
          <a:xfrm flipH="1">
            <a:off x="5848094" y="741433"/>
            <a:ext cx="191996" cy="344607"/>
          </a:xfrm>
          <a:prstGeom prst="bentConnector3">
            <a:avLst>
              <a:gd name="adj1" fmla="val -119065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직사각형 6"/>
          <p:cNvSpPr>
            <a:spLocks noChangeArrowheads="1"/>
          </p:cNvSpPr>
          <p:nvPr/>
        </p:nvSpPr>
        <p:spPr bwMode="auto">
          <a:xfrm>
            <a:off x="3526441" y="28620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7"/>
          <p:cNvCxnSpPr>
            <a:cxnSpLocks noChangeShapeType="1"/>
            <a:stCxn id="58" idx="3"/>
          </p:cNvCxnSpPr>
          <p:nvPr/>
        </p:nvCxnSpPr>
        <p:spPr bwMode="auto">
          <a:xfrm>
            <a:off x="3770916" y="39415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"/>
          <p:cNvSpPr>
            <a:spLocks noChangeArrowheads="1"/>
          </p:cNvSpPr>
          <p:nvPr/>
        </p:nvSpPr>
        <p:spPr bwMode="auto">
          <a:xfrm>
            <a:off x="2136774" y="25262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2" name="꺾인 연결선 7"/>
          <p:cNvCxnSpPr>
            <a:cxnSpLocks noChangeShapeType="1"/>
            <a:stCxn id="61" idx="3"/>
          </p:cNvCxnSpPr>
          <p:nvPr/>
        </p:nvCxnSpPr>
        <p:spPr bwMode="auto">
          <a:xfrm>
            <a:off x="2381249" y="36057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2499330" y="2095615"/>
            <a:ext cx="5196873" cy="339728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0" name="타원 5"/>
          <p:cNvSpPr>
            <a:spLocks noChangeArrowheads="1"/>
          </p:cNvSpPr>
          <p:nvPr/>
        </p:nvSpPr>
        <p:spPr bwMode="auto">
          <a:xfrm>
            <a:off x="2404931" y="199798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31" name="타원 5"/>
          <p:cNvSpPr>
            <a:spLocks noChangeArrowheads="1"/>
          </p:cNvSpPr>
          <p:nvPr/>
        </p:nvSpPr>
        <p:spPr bwMode="auto">
          <a:xfrm>
            <a:off x="7665955" y="199798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63" name="타원 7"/>
          <p:cNvSpPr>
            <a:spLocks noChangeArrowheads="1"/>
          </p:cNvSpPr>
          <p:nvPr/>
        </p:nvSpPr>
        <p:spPr bwMode="auto">
          <a:xfrm>
            <a:off x="5044833" y="6365490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64" name="텍스트 개체 틀 2"/>
          <p:cNvSpPr txBox="1">
            <a:spLocks/>
          </p:cNvSpPr>
          <p:nvPr/>
        </p:nvSpPr>
        <p:spPr bwMode="auto">
          <a:xfrm>
            <a:off x="5241479" y="6361936"/>
            <a:ext cx="3902522" cy="2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해당 연락처를 누를 시 상세보기를 할 수 있습니다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E85F5D-9592-4342-8ED0-A8BF4E231E47}"/>
              </a:ext>
            </a:extLst>
          </p:cNvPr>
          <p:cNvSpPr/>
          <p:nvPr/>
        </p:nvSpPr>
        <p:spPr bwMode="auto">
          <a:xfrm>
            <a:off x="8856664" y="1685059"/>
            <a:ext cx="287336" cy="39432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370E0D-BF64-4D22-BE14-55E1CF4E9BB1}"/>
              </a:ext>
            </a:extLst>
          </p:cNvPr>
          <p:cNvSpPr txBox="1"/>
          <p:nvPr/>
        </p:nvSpPr>
        <p:spPr>
          <a:xfrm>
            <a:off x="6211393" y="1304777"/>
            <a:ext cx="14816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E1DD2F0-DA8B-4204-89DE-961EFC94ED97}"/>
              </a:ext>
            </a:extLst>
          </p:cNvPr>
          <p:cNvSpPr/>
          <p:nvPr/>
        </p:nvSpPr>
        <p:spPr bwMode="auto">
          <a:xfrm>
            <a:off x="7837068" y="1296325"/>
            <a:ext cx="911424" cy="3064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검색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4CD801-1A37-4152-8AD9-63B213572EF1}"/>
              </a:ext>
            </a:extLst>
          </p:cNvPr>
          <p:cNvSpPr txBox="1"/>
          <p:nvPr/>
        </p:nvSpPr>
        <p:spPr>
          <a:xfrm>
            <a:off x="5174707" y="1295015"/>
            <a:ext cx="9857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/>
              <a:t>  이름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9E2268-16F3-4DC2-828E-32A0E3AA49E1}"/>
              </a:ext>
            </a:extLst>
          </p:cNvPr>
          <p:cNvSpPr txBox="1"/>
          <p:nvPr/>
        </p:nvSpPr>
        <p:spPr>
          <a:xfrm>
            <a:off x="5879490" y="1293259"/>
            <a:ext cx="280937" cy="319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▽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D7B21D2D-A3E2-4BF4-A20F-672C34A9F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266" y="1225820"/>
            <a:ext cx="3730722" cy="4186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8" name="타원 5">
            <a:extLst>
              <a:ext uri="{FF2B5EF4-FFF2-40B4-BE49-F238E27FC236}">
                <a16:creationId xmlns:a16="http://schemas.microsoft.com/office/drawing/2014/main" id="{ACD060B7-1FCE-40DA-88DC-4D915825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542" y="1145107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텍스트 개체 틀 7"/>
          <p:cNvSpPr>
            <a:spLocks noGrp="1"/>
          </p:cNvSpPr>
          <p:nvPr>
            <p:ph type="body" sz="quarter" idx="10"/>
          </p:nvPr>
        </p:nvSpPr>
        <p:spPr bwMode="auto">
          <a:xfrm>
            <a:off x="65088" y="266700"/>
            <a:ext cx="6435725" cy="223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group.html</a:t>
            </a:r>
            <a:endParaRPr lang="ko-KR" altLang="en-US" dirty="0"/>
          </a:p>
        </p:txBody>
      </p:sp>
      <p:sp>
        <p:nvSpPr>
          <p:cNvPr id="4100" name="텍스트 개체 틀 9"/>
          <p:cNvSpPr>
            <a:spLocks noGrp="1"/>
          </p:cNvSpPr>
          <p:nvPr>
            <p:ph type="body" sz="quarter" idx="12"/>
          </p:nvPr>
        </p:nvSpPr>
        <p:spPr bwMode="auto">
          <a:xfrm>
            <a:off x="6500814" y="276225"/>
            <a:ext cx="1295400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김영훈</a:t>
            </a:r>
            <a:r>
              <a:rPr lang="en-US" altLang="ko-KR" dirty="0"/>
              <a:t>(12131489)</a:t>
            </a:r>
            <a:endParaRPr lang="ko-KR" altLang="en-US" dirty="0"/>
          </a:p>
        </p:txBody>
      </p:sp>
      <p:sp>
        <p:nvSpPr>
          <p:cNvPr id="4101" name="텍스트 개체 틀 10"/>
          <p:cNvSpPr>
            <a:spLocks noGrp="1"/>
          </p:cNvSpPr>
          <p:nvPr>
            <p:ph type="body" sz="quarter" idx="13"/>
          </p:nvPr>
        </p:nvSpPr>
        <p:spPr bwMode="auto">
          <a:xfrm>
            <a:off x="7900988" y="276225"/>
            <a:ext cx="1152525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2017-03-23</a:t>
            </a:r>
            <a:endParaRPr lang="ko-KR" altLang="en-US" dirty="0"/>
          </a:p>
        </p:txBody>
      </p:sp>
      <p:sp>
        <p:nvSpPr>
          <p:cNvPr id="4102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5839989"/>
            <a:ext cx="84613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그룹 관리의 페이지입니다</a:t>
            </a:r>
            <a:r>
              <a:rPr lang="en-US" altLang="ko-KR" dirty="0"/>
              <a:t>. </a:t>
            </a:r>
            <a:r>
              <a:rPr lang="ko-KR" altLang="en-US" dirty="0"/>
              <a:t>각 그룹에 대한 수정</a:t>
            </a:r>
            <a:r>
              <a:rPr lang="en-US" altLang="ko-KR" dirty="0"/>
              <a:t> / </a:t>
            </a:r>
            <a:r>
              <a:rPr lang="ko-KR" altLang="en-US" dirty="0"/>
              <a:t>삭제 기능이 가능하고 그룹별 인원을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39989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" y="864939"/>
          <a:ext cx="2339752" cy="476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3085048481"/>
                    </a:ext>
                  </a:extLst>
                </a:gridCol>
              </a:tblGrid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chemeClr val="tx1"/>
                          </a:solidFill>
                        </a:rPr>
                        <a:t>전체 연락처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204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/>
                        <a:t>  </a:t>
                      </a:r>
                      <a:r>
                        <a:rPr lang="en-US" altLang="ko-KR" sz="1400" u="sng" dirty="0"/>
                        <a:t>-</a:t>
                      </a:r>
                      <a:r>
                        <a:rPr lang="ko-KR" altLang="en-US" sz="1400" u="sng" dirty="0"/>
                        <a:t> 내 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74708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2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541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3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21776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4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147472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578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26673"/>
              </p:ext>
            </p:extLst>
          </p:nvPr>
        </p:nvGraphicFramePr>
        <p:xfrm>
          <a:off x="2381250" y="1678452"/>
          <a:ext cx="6475415" cy="201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14">
                  <a:extLst>
                    <a:ext uri="{9D8B030D-6E8A-4147-A177-3AD203B41FA5}">
                      <a16:colId xmlns:a16="http://schemas.microsoft.com/office/drawing/2014/main" val="3012253627"/>
                    </a:ext>
                  </a:extLst>
                </a:gridCol>
                <a:gridCol w="3350328">
                  <a:extLst>
                    <a:ext uri="{9D8B030D-6E8A-4147-A177-3AD203B41FA5}">
                      <a16:colId xmlns:a16="http://schemas.microsoft.com/office/drawing/2014/main" val="2103641891"/>
                    </a:ext>
                  </a:extLst>
                </a:gridCol>
                <a:gridCol w="719491">
                  <a:extLst>
                    <a:ext uri="{9D8B030D-6E8A-4147-A177-3AD203B41FA5}">
                      <a16:colId xmlns:a16="http://schemas.microsoft.com/office/drawing/2014/main" val="3161049738"/>
                    </a:ext>
                  </a:extLst>
                </a:gridCol>
                <a:gridCol w="719491">
                  <a:extLst>
                    <a:ext uri="{9D8B030D-6E8A-4147-A177-3AD203B41FA5}">
                      <a16:colId xmlns:a16="http://schemas.microsoft.com/office/drawing/2014/main" val="3654897350"/>
                    </a:ext>
                  </a:extLst>
                </a:gridCol>
                <a:gridCol w="719491">
                  <a:extLst>
                    <a:ext uri="{9D8B030D-6E8A-4147-A177-3AD203B41FA5}">
                      <a16:colId xmlns:a16="http://schemas.microsoft.com/office/drawing/2014/main" val="321035124"/>
                    </a:ext>
                  </a:extLst>
                </a:gridCol>
              </a:tblGrid>
              <a:tr h="42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/>
                        <a:t>인원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57106"/>
                  </a:ext>
                </a:extLst>
              </a:tr>
              <a:tr h="3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34571"/>
                  </a:ext>
                </a:extLst>
              </a:tr>
              <a:tr h="3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그룹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903"/>
                  </a:ext>
                </a:extLst>
              </a:tr>
              <a:tr h="399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그룹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  <a:endParaRPr kumimoji="0" lang="ko-KR" altLang="en-US" sz="1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17562"/>
                  </a:ext>
                </a:extLst>
              </a:tr>
              <a:tr h="399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4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그룹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4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9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1250" y="915859"/>
            <a:ext cx="2996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/>
              <a:t>그룹 관리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" y="526385"/>
            <a:ext cx="914400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sng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전체 연락처 보기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600" dirty="0" err="1"/>
              <a:t>ㅣ</a:t>
            </a:r>
            <a:r>
              <a:rPr lang="ko-KR" altLang="en-US" sz="1600" dirty="0"/>
              <a:t> 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그룹 관리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ㅣ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휴지통 관리</a:t>
            </a:r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107950" y="-156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꺾인 연결선 7"/>
          <p:cNvCxnSpPr>
            <a:cxnSpLocks noChangeShapeType="1"/>
            <a:stCxn id="23" idx="3"/>
          </p:cNvCxnSpPr>
          <p:nvPr/>
        </p:nvCxnSpPr>
        <p:spPr bwMode="auto">
          <a:xfrm>
            <a:off x="352425" y="92289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6"/>
          <p:cNvSpPr>
            <a:spLocks noChangeArrowheads="1"/>
          </p:cNvSpPr>
          <p:nvPr/>
        </p:nvSpPr>
        <p:spPr bwMode="auto">
          <a:xfrm>
            <a:off x="7307584" y="2137718"/>
            <a:ext cx="1584896" cy="143923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직사각형 6"/>
          <p:cNvSpPr>
            <a:spLocks noChangeArrowheads="1"/>
          </p:cNvSpPr>
          <p:nvPr/>
        </p:nvSpPr>
        <p:spPr bwMode="auto">
          <a:xfrm>
            <a:off x="561619" y="83683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1" name="꺾인 연결선 7"/>
          <p:cNvCxnSpPr>
            <a:cxnSpLocks noChangeShapeType="1"/>
            <a:stCxn id="40" idx="3"/>
          </p:cNvCxnSpPr>
          <p:nvPr/>
        </p:nvCxnSpPr>
        <p:spPr bwMode="auto">
          <a:xfrm>
            <a:off x="806094" y="944786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타원 5"/>
          <p:cNvSpPr>
            <a:spLocks noChangeArrowheads="1"/>
          </p:cNvSpPr>
          <p:nvPr/>
        </p:nvSpPr>
        <p:spPr bwMode="auto">
          <a:xfrm>
            <a:off x="2051720" y="61419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6" name="타원 7"/>
          <p:cNvSpPr>
            <a:spLocks noChangeArrowheads="1"/>
          </p:cNvSpPr>
          <p:nvPr/>
        </p:nvSpPr>
        <p:spPr bwMode="auto">
          <a:xfrm>
            <a:off x="107950" y="6615186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1" name="텍스트 개체 틀 2"/>
          <p:cNvSpPr txBox="1">
            <a:spLocks/>
          </p:cNvSpPr>
          <p:nvPr/>
        </p:nvSpPr>
        <p:spPr bwMode="auto">
          <a:xfrm>
            <a:off x="395288" y="6594549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각 그룹에 대한 수정</a:t>
            </a:r>
            <a:r>
              <a:rPr lang="en-US" altLang="ko-KR" kern="0" dirty="0"/>
              <a:t>, </a:t>
            </a:r>
            <a:r>
              <a:rPr lang="ko-KR" altLang="en-US" kern="0" dirty="0"/>
              <a:t>삭제 기능입니다</a:t>
            </a:r>
            <a:r>
              <a:rPr lang="en-US" altLang="ko-KR" kern="0" dirty="0"/>
              <a:t>. </a:t>
            </a:r>
            <a:r>
              <a:rPr lang="ko-KR" altLang="en-US" kern="0" dirty="0"/>
              <a:t>수정 시 그룹명을 수정 할 수 있습니다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78" name="TextBox 77"/>
          <p:cNvSpPr txBox="1"/>
          <p:nvPr/>
        </p:nvSpPr>
        <p:spPr>
          <a:xfrm>
            <a:off x="5961194" y="1304777"/>
            <a:ext cx="17696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</a:rPr>
              <a:t>그룹 추가 이름</a:t>
            </a:r>
          </a:p>
        </p:txBody>
      </p:sp>
      <p:sp>
        <p:nvSpPr>
          <p:cNvPr id="79" name="사각형: 둥근 모서리 78"/>
          <p:cNvSpPr/>
          <p:nvPr/>
        </p:nvSpPr>
        <p:spPr bwMode="auto">
          <a:xfrm>
            <a:off x="7874899" y="1296325"/>
            <a:ext cx="911424" cy="3064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추가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타원 5"/>
          <p:cNvSpPr>
            <a:spLocks noChangeArrowheads="1"/>
          </p:cNvSpPr>
          <p:nvPr/>
        </p:nvSpPr>
        <p:spPr bwMode="auto">
          <a:xfrm>
            <a:off x="7043838" y="1942455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5868144" y="1225820"/>
            <a:ext cx="2959675" cy="4186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" name="타원 5"/>
          <p:cNvSpPr>
            <a:spLocks noChangeArrowheads="1"/>
          </p:cNvSpPr>
          <p:nvPr/>
        </p:nvSpPr>
        <p:spPr bwMode="auto">
          <a:xfrm>
            <a:off x="5618957" y="113909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89" name="텍스트 개체 틀 2"/>
          <p:cNvSpPr txBox="1">
            <a:spLocks/>
          </p:cNvSpPr>
          <p:nvPr/>
        </p:nvSpPr>
        <p:spPr bwMode="auto">
          <a:xfrm>
            <a:off x="395288" y="6325774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그룹명을 입력하여 추가시킬 수 있습니다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90" name="타원 7"/>
          <p:cNvSpPr>
            <a:spLocks noChangeArrowheads="1"/>
          </p:cNvSpPr>
          <p:nvPr/>
        </p:nvSpPr>
        <p:spPr bwMode="auto">
          <a:xfrm>
            <a:off x="107950" y="635555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3" name="직사각형 6"/>
          <p:cNvSpPr>
            <a:spLocks noChangeArrowheads="1"/>
          </p:cNvSpPr>
          <p:nvPr/>
        </p:nvSpPr>
        <p:spPr bwMode="auto">
          <a:xfrm>
            <a:off x="3526441" y="28620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94" name="꺾인 연결선 7"/>
          <p:cNvCxnSpPr>
            <a:cxnSpLocks noChangeShapeType="1"/>
            <a:stCxn id="93" idx="3"/>
          </p:cNvCxnSpPr>
          <p:nvPr/>
        </p:nvCxnSpPr>
        <p:spPr bwMode="auto">
          <a:xfrm>
            <a:off x="3770916" y="39415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A4BB898-58C5-429D-8A00-45F25C3270E5}"/>
              </a:ext>
            </a:extLst>
          </p:cNvPr>
          <p:cNvSpPr/>
          <p:nvPr/>
        </p:nvSpPr>
        <p:spPr bwMode="auto">
          <a:xfrm>
            <a:off x="2381250" y="1334356"/>
            <a:ext cx="246534" cy="222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0E886-3BD0-462C-80D0-809EBD0A29AB}"/>
              </a:ext>
            </a:extLst>
          </p:cNvPr>
          <p:cNvSpPr txBox="1"/>
          <p:nvPr/>
        </p:nvSpPr>
        <p:spPr>
          <a:xfrm>
            <a:off x="2581270" y="131120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7B8166-DA72-4635-89C2-AD9EC42C6224}"/>
              </a:ext>
            </a:extLst>
          </p:cNvPr>
          <p:cNvSpPr/>
          <p:nvPr/>
        </p:nvSpPr>
        <p:spPr bwMode="auto">
          <a:xfrm>
            <a:off x="3173339" y="1334356"/>
            <a:ext cx="246534" cy="222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BFB386-DB2D-41B8-93CE-3FE95B651389}"/>
              </a:ext>
            </a:extLst>
          </p:cNvPr>
          <p:cNvSpPr txBox="1"/>
          <p:nvPr/>
        </p:nvSpPr>
        <p:spPr>
          <a:xfrm>
            <a:off x="3373359" y="131120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등록순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E28F42C-9500-44E4-959E-6633EF3820BE}"/>
              </a:ext>
            </a:extLst>
          </p:cNvPr>
          <p:cNvSpPr/>
          <p:nvPr/>
        </p:nvSpPr>
        <p:spPr bwMode="auto">
          <a:xfrm>
            <a:off x="3963436" y="1334356"/>
            <a:ext cx="246534" cy="222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AEAA3-DB89-4A71-9A62-C765958DF1B8}"/>
              </a:ext>
            </a:extLst>
          </p:cNvPr>
          <p:cNvSpPr txBox="1"/>
          <p:nvPr/>
        </p:nvSpPr>
        <p:spPr>
          <a:xfrm>
            <a:off x="4163456" y="131120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인원순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AB4EAB-BBF7-4F58-9D03-4602F2B22F92}"/>
              </a:ext>
            </a:extLst>
          </p:cNvPr>
          <p:cNvSpPr/>
          <p:nvPr/>
        </p:nvSpPr>
        <p:spPr bwMode="auto">
          <a:xfrm>
            <a:off x="2429932" y="1383278"/>
            <a:ext cx="158523" cy="12430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631F1DD-2100-4C07-9BAA-2D9AA4BE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314" y="1225820"/>
            <a:ext cx="2416894" cy="4186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타원 5">
            <a:extLst>
              <a:ext uri="{FF2B5EF4-FFF2-40B4-BE49-F238E27FC236}">
                <a16:creationId xmlns:a16="http://schemas.microsoft.com/office/drawing/2014/main" id="{6D87C82D-8D3D-406C-A70A-347B602B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126" y="113909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6E0708EE-8F1F-48DE-97C1-D4DA9C592742}"/>
              </a:ext>
            </a:extLst>
          </p:cNvPr>
          <p:cNvSpPr txBox="1">
            <a:spLocks/>
          </p:cNvSpPr>
          <p:nvPr/>
        </p:nvSpPr>
        <p:spPr bwMode="auto">
          <a:xfrm>
            <a:off x="395288" y="6079000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그룹을 이름순</a:t>
            </a:r>
            <a:r>
              <a:rPr lang="en-US" altLang="ko-KR" kern="0" dirty="0"/>
              <a:t>, </a:t>
            </a:r>
            <a:r>
              <a:rPr lang="ko-KR" altLang="en-US" kern="0" dirty="0" err="1"/>
              <a:t>등록순</a:t>
            </a:r>
            <a:r>
              <a:rPr lang="en-US" altLang="ko-KR" kern="0" dirty="0"/>
              <a:t>, </a:t>
            </a:r>
            <a:r>
              <a:rPr lang="ko-KR" altLang="en-US" kern="0" dirty="0"/>
              <a:t>인원순으로 정렬할 수 있습니다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42" name="타원 7">
            <a:extLst>
              <a:ext uri="{FF2B5EF4-FFF2-40B4-BE49-F238E27FC236}">
                <a16:creationId xmlns:a16="http://schemas.microsoft.com/office/drawing/2014/main" id="{2D6FCD86-42FE-4F83-B5FC-5CB7DA5D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08911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099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텍스트 개체 틀 7"/>
          <p:cNvSpPr>
            <a:spLocks noGrp="1"/>
          </p:cNvSpPr>
          <p:nvPr>
            <p:ph type="body" sz="quarter" idx="10"/>
          </p:nvPr>
        </p:nvSpPr>
        <p:spPr bwMode="auto">
          <a:xfrm>
            <a:off x="65088" y="266700"/>
            <a:ext cx="6435725" cy="223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trash.html</a:t>
            </a:r>
            <a:endParaRPr lang="ko-KR" altLang="en-US" dirty="0"/>
          </a:p>
        </p:txBody>
      </p:sp>
      <p:sp>
        <p:nvSpPr>
          <p:cNvPr id="4100" name="텍스트 개체 틀 9"/>
          <p:cNvSpPr>
            <a:spLocks noGrp="1"/>
          </p:cNvSpPr>
          <p:nvPr>
            <p:ph type="body" sz="quarter" idx="12"/>
          </p:nvPr>
        </p:nvSpPr>
        <p:spPr bwMode="auto">
          <a:xfrm>
            <a:off x="6500814" y="276225"/>
            <a:ext cx="1295400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김영훈</a:t>
            </a:r>
            <a:r>
              <a:rPr lang="en-US" altLang="ko-KR" dirty="0"/>
              <a:t>(12131489)</a:t>
            </a:r>
            <a:endParaRPr lang="ko-KR" altLang="en-US" dirty="0"/>
          </a:p>
        </p:txBody>
      </p:sp>
      <p:sp>
        <p:nvSpPr>
          <p:cNvPr id="4101" name="텍스트 개체 틀 10"/>
          <p:cNvSpPr>
            <a:spLocks noGrp="1"/>
          </p:cNvSpPr>
          <p:nvPr>
            <p:ph type="body" sz="quarter" idx="13"/>
          </p:nvPr>
        </p:nvSpPr>
        <p:spPr bwMode="auto">
          <a:xfrm>
            <a:off x="7900988" y="276225"/>
            <a:ext cx="1152525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2017-03-23</a:t>
            </a:r>
            <a:endParaRPr lang="ko-KR" altLang="en-US" dirty="0"/>
          </a:p>
        </p:txBody>
      </p:sp>
      <p:sp>
        <p:nvSpPr>
          <p:cNvPr id="4102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341313" y="5866793"/>
            <a:ext cx="84613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휴지통에 있는 모든 연락처를 나타내어 줍니다</a:t>
            </a:r>
            <a:r>
              <a:rPr lang="en-US" altLang="ko-KR" dirty="0"/>
              <a:t>. </a:t>
            </a:r>
            <a:r>
              <a:rPr lang="ko-KR" altLang="en-US" dirty="0"/>
              <a:t>복구 </a:t>
            </a:r>
            <a:r>
              <a:rPr lang="en-US" altLang="ko-KR" dirty="0"/>
              <a:t>/ </a:t>
            </a:r>
            <a:r>
              <a:rPr lang="ko-KR" altLang="en-US" dirty="0"/>
              <a:t>영구삭제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" y="864939"/>
          <a:ext cx="2339752" cy="476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3085048481"/>
                    </a:ext>
                  </a:extLst>
                </a:gridCol>
              </a:tblGrid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chemeClr val="tx1"/>
                          </a:solidFill>
                        </a:rPr>
                        <a:t>전체 연락처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204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/>
                        <a:t>  </a:t>
                      </a:r>
                      <a:r>
                        <a:rPr lang="en-US" altLang="ko-KR" sz="1400" u="sng" dirty="0"/>
                        <a:t>-</a:t>
                      </a:r>
                      <a:r>
                        <a:rPr lang="ko-KR" altLang="en-US" sz="1400" u="sng" dirty="0"/>
                        <a:t> 내 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74708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2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541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3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21776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4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147472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578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11393" y="1304777"/>
            <a:ext cx="148165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사각형: 둥근 모서리 7"/>
          <p:cNvSpPr/>
          <p:nvPr/>
        </p:nvSpPr>
        <p:spPr bwMode="auto">
          <a:xfrm>
            <a:off x="7837068" y="1296325"/>
            <a:ext cx="911424" cy="3064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검색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1250" y="915859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/>
              <a:t>휴지통 목록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" y="526385"/>
            <a:ext cx="914400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sng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전체 연락처 보기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600" dirty="0" err="1"/>
              <a:t>ㅣ</a:t>
            </a:r>
            <a:r>
              <a:rPr lang="ko-KR" altLang="en-US" sz="1600" dirty="0"/>
              <a:t> 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그룹 관리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ㅣ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휴지통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4707" y="1295015"/>
            <a:ext cx="9857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/>
              <a:t>  이름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9490" y="1293259"/>
            <a:ext cx="280937" cy="319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▽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8856664" y="1685059"/>
            <a:ext cx="287336" cy="39432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사각형: 둥근 모서리 11"/>
          <p:cNvSpPr/>
          <p:nvPr/>
        </p:nvSpPr>
        <p:spPr bwMode="auto">
          <a:xfrm>
            <a:off x="8856662" y="1844824"/>
            <a:ext cx="287338" cy="12241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107950" y="79623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꺾인 연결선 7"/>
          <p:cNvCxnSpPr>
            <a:cxnSpLocks noChangeShapeType="1"/>
            <a:stCxn id="23" idx="3"/>
          </p:cNvCxnSpPr>
          <p:nvPr/>
        </p:nvCxnSpPr>
        <p:spPr bwMode="auto">
          <a:xfrm>
            <a:off x="352425" y="904183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타원 5"/>
          <p:cNvSpPr>
            <a:spLocks noChangeArrowheads="1"/>
          </p:cNvSpPr>
          <p:nvPr/>
        </p:nvSpPr>
        <p:spPr bwMode="auto">
          <a:xfrm>
            <a:off x="3548666" y="618518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9" name="타원 7"/>
          <p:cNvSpPr>
            <a:spLocks noChangeArrowheads="1"/>
          </p:cNvSpPr>
          <p:nvPr/>
        </p:nvSpPr>
        <p:spPr bwMode="auto">
          <a:xfrm>
            <a:off x="109683" y="6406648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4" name="텍스트 개체 틀 2"/>
          <p:cNvSpPr txBox="1">
            <a:spLocks/>
          </p:cNvSpPr>
          <p:nvPr/>
        </p:nvSpPr>
        <p:spPr bwMode="auto">
          <a:xfrm>
            <a:off x="328613" y="6406648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각 글마다 수정 </a:t>
            </a:r>
            <a:r>
              <a:rPr lang="en-US" altLang="ko-KR" kern="0" dirty="0"/>
              <a:t>/ </a:t>
            </a:r>
            <a:r>
              <a:rPr lang="ko-KR" altLang="en-US" kern="0" dirty="0"/>
              <a:t>삭제를 할 수 있고</a:t>
            </a:r>
            <a:r>
              <a:rPr lang="en-US" altLang="ko-KR" kern="0" dirty="0"/>
              <a:t>, </a:t>
            </a:r>
            <a:r>
              <a:rPr lang="ko-KR" altLang="en-US" kern="0" dirty="0"/>
              <a:t>삭제 시 연락처는 휴지통으로 이동하게 됩니다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48" name="Rectangle 16"/>
          <p:cNvSpPr>
            <a:spLocks noChangeArrowheads="1"/>
          </p:cNvSpPr>
          <p:nvPr/>
        </p:nvSpPr>
        <p:spPr bwMode="auto">
          <a:xfrm>
            <a:off x="5059266" y="1225820"/>
            <a:ext cx="3730722" cy="41863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타원 7"/>
          <p:cNvSpPr>
            <a:spLocks noChangeArrowheads="1"/>
          </p:cNvSpPr>
          <p:nvPr/>
        </p:nvSpPr>
        <p:spPr bwMode="auto">
          <a:xfrm>
            <a:off x="99742" y="6125559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0" name="텍스트 개체 틀 2"/>
          <p:cNvSpPr txBox="1">
            <a:spLocks/>
          </p:cNvSpPr>
          <p:nvPr/>
        </p:nvSpPr>
        <p:spPr bwMode="auto">
          <a:xfrm>
            <a:off x="328613" y="6122005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 err="1"/>
              <a:t>그룹명</a:t>
            </a:r>
            <a:r>
              <a:rPr lang="en-US" altLang="ko-KR" kern="0" dirty="0"/>
              <a:t>, </a:t>
            </a:r>
            <a:r>
              <a:rPr lang="ko-KR" altLang="en-US" kern="0" dirty="0"/>
              <a:t>이름</a:t>
            </a:r>
            <a:r>
              <a:rPr lang="en-US" altLang="ko-KR" kern="0" dirty="0"/>
              <a:t>, </a:t>
            </a:r>
            <a:r>
              <a:rPr lang="ko-KR" altLang="en-US" kern="0" dirty="0"/>
              <a:t>소속 항목을 기준으로 검색된 결과를 출력할 수 있습니다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51" name="타원 5"/>
          <p:cNvSpPr>
            <a:spLocks noChangeArrowheads="1"/>
          </p:cNvSpPr>
          <p:nvPr/>
        </p:nvSpPr>
        <p:spPr bwMode="auto">
          <a:xfrm>
            <a:off x="4830542" y="1145107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1" name="직사각형 6"/>
          <p:cNvSpPr>
            <a:spLocks noChangeArrowheads="1"/>
          </p:cNvSpPr>
          <p:nvPr/>
        </p:nvSpPr>
        <p:spPr bwMode="auto">
          <a:xfrm>
            <a:off x="2136774" y="25262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2" name="꺾인 연결선 7"/>
          <p:cNvCxnSpPr>
            <a:cxnSpLocks noChangeShapeType="1"/>
            <a:stCxn id="61" idx="3"/>
          </p:cNvCxnSpPr>
          <p:nvPr/>
        </p:nvCxnSpPr>
        <p:spPr bwMode="auto">
          <a:xfrm>
            <a:off x="2381249" y="36057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직사각형 6"/>
          <p:cNvSpPr>
            <a:spLocks noChangeArrowheads="1"/>
          </p:cNvSpPr>
          <p:nvPr/>
        </p:nvSpPr>
        <p:spPr bwMode="auto">
          <a:xfrm>
            <a:off x="107950" y="-156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0" name="꺾인 연결선 7"/>
          <p:cNvCxnSpPr>
            <a:cxnSpLocks noChangeShapeType="1"/>
            <a:stCxn id="57" idx="3"/>
          </p:cNvCxnSpPr>
          <p:nvPr/>
        </p:nvCxnSpPr>
        <p:spPr bwMode="auto">
          <a:xfrm>
            <a:off x="352425" y="92289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300667"/>
              </p:ext>
            </p:extLst>
          </p:nvPr>
        </p:nvGraphicFramePr>
        <p:xfrm>
          <a:off x="2434152" y="1685059"/>
          <a:ext cx="6355837" cy="3843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80">
                  <a:extLst>
                    <a:ext uri="{9D8B030D-6E8A-4147-A177-3AD203B41FA5}">
                      <a16:colId xmlns:a16="http://schemas.microsoft.com/office/drawing/2014/main" val="145889062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2276354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33889309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27522363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242254871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1712424026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173695364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654897350"/>
                    </a:ext>
                  </a:extLst>
                </a:gridCol>
                <a:gridCol w="512361">
                  <a:extLst>
                    <a:ext uri="{9D8B030D-6E8A-4147-A177-3AD203B41FA5}">
                      <a16:colId xmlns:a16="http://schemas.microsoft.com/office/drawing/2014/main" val="321035124"/>
                    </a:ext>
                  </a:extLst>
                </a:gridCol>
              </a:tblGrid>
              <a:tr h="512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u="none" dirty="0"/>
                        <a:t>그룹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i="0" u="none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spc="-300" dirty="0"/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소속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/>
                        <a:t>직책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복구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영구삭제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15710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내연락처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연락처 </a:t>
                      </a:r>
                      <a:r>
                        <a:rPr lang="en-US" altLang="ko-KR" sz="1100" spc="-300" dirty="0"/>
                        <a:t>1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50" dirty="0"/>
                        <a:t>010-0000-000</a:t>
                      </a:r>
                      <a:endParaRPr lang="ko-KR" altLang="en-US" sz="1100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이메일</a:t>
                      </a:r>
                      <a:r>
                        <a:rPr lang="en-US" altLang="ko-KR" sz="1100" dirty="0"/>
                        <a:t>@email.com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sng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34571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연락처 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903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3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연락처 </a:t>
                      </a:r>
                      <a:r>
                        <a:rPr lang="en-US" altLang="ko-KR" sz="1100" spc="-300" dirty="0"/>
                        <a:t>3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117562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4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9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3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5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61959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4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6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66224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내연락처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7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5259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2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8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36826"/>
                  </a:ext>
                </a:extLst>
              </a:tr>
              <a:tr h="370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-300" dirty="0"/>
                        <a:t>그룹</a:t>
                      </a:r>
                      <a:r>
                        <a:rPr lang="en-US" altLang="ko-KR" sz="1100" spc="-300" dirty="0"/>
                        <a:t>4</a:t>
                      </a:r>
                      <a:endParaRPr lang="ko-KR" altLang="en-US" sz="1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연락처 </a:t>
                      </a:r>
                      <a:r>
                        <a:rPr kumimoji="0" lang="en-US" altLang="ko-KR" sz="1100" b="0" i="0" u="none" strike="noStrike" kern="1200" cap="none" spc="-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9</a:t>
                      </a:r>
                      <a:endParaRPr kumimoji="0" lang="ko-KR" altLang="en-US" sz="1100" b="0" i="0" u="none" strike="noStrike" kern="1200" cap="none" spc="-30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010-0000-000</a:t>
                      </a:r>
                      <a:endParaRPr kumimoji="0" lang="ko-KR" altLang="en-US" sz="11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이메일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@email.com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부서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99">
                              <a:lumMod val="60000"/>
                              <a:lumOff val="40000"/>
                            </a:srgb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복구</a:t>
                      </a:r>
                      <a:endParaRPr kumimoji="0" lang="ko-KR" altLang="en-US" sz="11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51816"/>
                  </a:ext>
                </a:extLst>
              </a:tr>
            </a:tbl>
          </a:graphicData>
        </a:graphic>
      </p:graphicFrame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7762877" y="2095615"/>
            <a:ext cx="1027111" cy="339728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타원 5"/>
          <p:cNvSpPr>
            <a:spLocks noChangeArrowheads="1"/>
          </p:cNvSpPr>
          <p:nvPr/>
        </p:nvSpPr>
        <p:spPr bwMode="auto">
          <a:xfrm>
            <a:off x="7665955" y="1997983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3977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텍스트 개체 틀 7"/>
          <p:cNvSpPr>
            <a:spLocks noGrp="1"/>
          </p:cNvSpPr>
          <p:nvPr>
            <p:ph type="body" sz="quarter" idx="10"/>
          </p:nvPr>
        </p:nvSpPr>
        <p:spPr bwMode="auto">
          <a:xfrm>
            <a:off x="65088" y="266700"/>
            <a:ext cx="6435725" cy="223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insert.html</a:t>
            </a:r>
            <a:endParaRPr lang="ko-KR" altLang="en-US" dirty="0"/>
          </a:p>
        </p:txBody>
      </p:sp>
      <p:sp>
        <p:nvSpPr>
          <p:cNvPr id="4100" name="텍스트 개체 틀 9"/>
          <p:cNvSpPr>
            <a:spLocks noGrp="1"/>
          </p:cNvSpPr>
          <p:nvPr>
            <p:ph type="body" sz="quarter" idx="12"/>
          </p:nvPr>
        </p:nvSpPr>
        <p:spPr bwMode="auto">
          <a:xfrm>
            <a:off x="6500814" y="276225"/>
            <a:ext cx="1295400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김영훈</a:t>
            </a:r>
            <a:r>
              <a:rPr lang="en-US" altLang="ko-KR" dirty="0"/>
              <a:t>(12131489)</a:t>
            </a:r>
            <a:endParaRPr lang="ko-KR" altLang="en-US" dirty="0"/>
          </a:p>
        </p:txBody>
      </p:sp>
      <p:sp>
        <p:nvSpPr>
          <p:cNvPr id="4101" name="텍스트 개체 틀 10"/>
          <p:cNvSpPr>
            <a:spLocks noGrp="1"/>
          </p:cNvSpPr>
          <p:nvPr>
            <p:ph type="body" sz="quarter" idx="13"/>
          </p:nvPr>
        </p:nvSpPr>
        <p:spPr bwMode="auto">
          <a:xfrm>
            <a:off x="7900988" y="276225"/>
            <a:ext cx="1152525" cy="20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2017-03-23</a:t>
            </a:r>
            <a:endParaRPr lang="ko-KR" altLang="en-US" dirty="0"/>
          </a:p>
        </p:txBody>
      </p:sp>
      <p:sp>
        <p:nvSpPr>
          <p:cNvPr id="4102" name="텍스트 개체 틀 2"/>
          <p:cNvSpPr>
            <a:spLocks noGrp="1"/>
          </p:cNvSpPr>
          <p:nvPr>
            <p:ph type="body" sz="quarter" idx="11"/>
          </p:nvPr>
        </p:nvSpPr>
        <p:spPr bwMode="auto">
          <a:xfrm>
            <a:off x="395288" y="5876925"/>
            <a:ext cx="84613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주소록을 추가하는 페이지입니다</a:t>
            </a:r>
            <a:r>
              <a:rPr lang="en-US" altLang="ko-KR" dirty="0"/>
              <a:t>. </a:t>
            </a:r>
            <a:r>
              <a:rPr lang="ko-KR" altLang="en-US" dirty="0"/>
              <a:t>주소록에는 이름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직책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홈페이지</a:t>
            </a:r>
            <a:r>
              <a:rPr lang="en-US" altLang="ko-KR" dirty="0"/>
              <a:t>, SNS, ID, </a:t>
            </a:r>
            <a:r>
              <a:rPr lang="ko-KR" altLang="en-US" dirty="0"/>
              <a:t>메모창이</a:t>
            </a:r>
            <a:endParaRPr lang="en-US" altLang="ko-KR" dirty="0"/>
          </a:p>
          <a:p>
            <a:r>
              <a:rPr lang="ko-KR" altLang="en-US" dirty="0"/>
              <a:t>주어집니다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0" y="5876925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" y="864939"/>
          <a:ext cx="2339752" cy="476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752">
                  <a:extLst>
                    <a:ext uri="{9D8B030D-6E8A-4147-A177-3AD203B41FA5}">
                      <a16:colId xmlns:a16="http://schemas.microsoft.com/office/drawing/2014/main" val="3085048481"/>
                    </a:ext>
                  </a:extLst>
                </a:gridCol>
              </a:tblGrid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>
                          <a:solidFill>
                            <a:schemeClr val="tx1"/>
                          </a:solidFill>
                        </a:rPr>
                        <a:t>전체 연락처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204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u="sng" dirty="0"/>
                        <a:t>  </a:t>
                      </a:r>
                      <a:r>
                        <a:rPr lang="en-US" altLang="ko-KR" sz="1400" u="sng" dirty="0"/>
                        <a:t>-</a:t>
                      </a:r>
                      <a:r>
                        <a:rPr lang="ko-KR" altLang="en-US" sz="1400" u="sng" dirty="0"/>
                        <a:t> 내 연락처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74708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2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54135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3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621776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sng" dirty="0"/>
                        <a:t>  - </a:t>
                      </a:r>
                      <a:r>
                        <a:rPr lang="ko-KR" altLang="en-US" sz="1400" u="sng" dirty="0"/>
                        <a:t>그룹 </a:t>
                      </a:r>
                      <a:r>
                        <a:rPr lang="en-US" altLang="ko-KR" sz="1400" u="sng" dirty="0"/>
                        <a:t>4</a:t>
                      </a:r>
                      <a:endParaRPr lang="ko-KR" altLang="en-US" sz="14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147472"/>
                  </a:ext>
                </a:extLst>
              </a:tr>
              <a:tr h="793892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57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81250" y="915859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1" dirty="0"/>
              <a:t>연락처 추가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1" y="526385"/>
            <a:ext cx="9144000" cy="3385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sng" strike="noStrike" cap="none" normalizeH="0" baseline="0" dirty="0">
                <a:ln>
                  <a:noFill/>
                </a:ln>
                <a:effectLst/>
                <a:latin typeface="굴림" pitchFamily="50" charset="-127"/>
                <a:ea typeface="굴림" pitchFamily="50" charset="-127"/>
              </a:rPr>
              <a:t>전체 연락처 보기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lang="ko-KR" altLang="en-US" sz="1600" dirty="0" err="1"/>
              <a:t>ㅣ</a:t>
            </a:r>
            <a:r>
              <a:rPr lang="ko-KR" altLang="en-US" sz="1600" dirty="0"/>
              <a:t> 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그룹 관리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ㅣ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  </a:t>
            </a:r>
            <a:r>
              <a:rPr kumimoji="1" lang="ko-KR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휴지통 관리</a:t>
            </a:r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107950" y="-1566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꺾인 연결선 7"/>
          <p:cNvCxnSpPr>
            <a:cxnSpLocks noChangeShapeType="1"/>
            <a:stCxn id="23" idx="3"/>
          </p:cNvCxnSpPr>
          <p:nvPr/>
        </p:nvCxnSpPr>
        <p:spPr bwMode="auto">
          <a:xfrm>
            <a:off x="352425" y="92289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타원 5"/>
          <p:cNvSpPr>
            <a:spLocks noChangeArrowheads="1"/>
          </p:cNvSpPr>
          <p:nvPr/>
        </p:nvSpPr>
        <p:spPr bwMode="auto">
          <a:xfrm>
            <a:off x="985837" y="273264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2" name="타원 7"/>
          <p:cNvSpPr>
            <a:spLocks noChangeArrowheads="1"/>
          </p:cNvSpPr>
          <p:nvPr/>
        </p:nvSpPr>
        <p:spPr bwMode="auto">
          <a:xfrm>
            <a:off x="107950" y="6467043"/>
            <a:ext cx="220663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텍스트 개체 틀 2"/>
          <p:cNvSpPr txBox="1">
            <a:spLocks/>
          </p:cNvSpPr>
          <p:nvPr/>
        </p:nvSpPr>
        <p:spPr bwMode="auto">
          <a:xfrm>
            <a:off x="395288" y="6453460"/>
            <a:ext cx="8461375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전송을 눌러 해당되는 그룹에 추가시킬 수 있습니다</a:t>
            </a:r>
            <a:r>
              <a:rPr lang="en-US" altLang="ko-KR" kern="0" dirty="0"/>
              <a:t>. </a:t>
            </a:r>
            <a:r>
              <a:rPr lang="ko-KR" altLang="en-US" kern="0" dirty="0"/>
              <a:t>전송 </a:t>
            </a:r>
            <a:r>
              <a:rPr lang="en-US" altLang="ko-KR" kern="0" dirty="0"/>
              <a:t>/ </a:t>
            </a:r>
            <a:r>
              <a:rPr lang="ko-KR" altLang="en-US" kern="0" dirty="0"/>
              <a:t>추가 시 </a:t>
            </a:r>
            <a:r>
              <a:rPr lang="en-US" altLang="ko-KR" kern="0" dirty="0"/>
              <a:t>index.html </a:t>
            </a:r>
            <a:r>
              <a:rPr lang="ko-KR" altLang="en-US" kern="0" dirty="0"/>
              <a:t>파일로 되돌아 갑니다</a:t>
            </a:r>
            <a:r>
              <a:rPr lang="en-US" altLang="ko-KR" kern="0" dirty="0"/>
              <a:t>.</a:t>
            </a:r>
            <a:endParaRPr lang="ko-KR" altLang="en-US" kern="0" dirty="0"/>
          </a:p>
        </p:txBody>
      </p:sp>
      <p:sp>
        <p:nvSpPr>
          <p:cNvPr id="58" name="직사각형 6"/>
          <p:cNvSpPr>
            <a:spLocks noChangeArrowheads="1"/>
          </p:cNvSpPr>
          <p:nvPr/>
        </p:nvSpPr>
        <p:spPr bwMode="auto">
          <a:xfrm>
            <a:off x="3526441" y="28620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7"/>
          <p:cNvCxnSpPr>
            <a:cxnSpLocks noChangeShapeType="1"/>
            <a:stCxn id="58" idx="3"/>
          </p:cNvCxnSpPr>
          <p:nvPr/>
        </p:nvCxnSpPr>
        <p:spPr bwMode="auto">
          <a:xfrm>
            <a:off x="3770916" y="39415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직사각형 6"/>
          <p:cNvSpPr>
            <a:spLocks noChangeArrowheads="1"/>
          </p:cNvSpPr>
          <p:nvPr/>
        </p:nvSpPr>
        <p:spPr bwMode="auto">
          <a:xfrm>
            <a:off x="2136774" y="252627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2" name="꺾인 연결선 7"/>
          <p:cNvCxnSpPr>
            <a:cxnSpLocks noChangeShapeType="1"/>
            <a:stCxn id="61" idx="3"/>
          </p:cNvCxnSpPr>
          <p:nvPr/>
        </p:nvCxnSpPr>
        <p:spPr bwMode="auto">
          <a:xfrm>
            <a:off x="2381249" y="360577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직사각형 6"/>
          <p:cNvSpPr>
            <a:spLocks noChangeArrowheads="1"/>
          </p:cNvSpPr>
          <p:nvPr/>
        </p:nvSpPr>
        <p:spPr bwMode="auto">
          <a:xfrm>
            <a:off x="561619" y="83683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0" name="꺾인 연결선 7"/>
          <p:cNvCxnSpPr>
            <a:cxnSpLocks noChangeShapeType="1"/>
            <a:stCxn id="57" idx="3"/>
          </p:cNvCxnSpPr>
          <p:nvPr/>
        </p:nvCxnSpPr>
        <p:spPr bwMode="auto">
          <a:xfrm>
            <a:off x="806094" y="944786"/>
            <a:ext cx="692150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411760" y="1357292"/>
          <a:ext cx="5032862" cy="422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84">
                  <a:extLst>
                    <a:ext uri="{9D8B030D-6E8A-4147-A177-3AD203B41FA5}">
                      <a16:colId xmlns:a16="http://schemas.microsoft.com/office/drawing/2014/main" val="3021932399"/>
                    </a:ext>
                  </a:extLst>
                </a:gridCol>
                <a:gridCol w="3883778">
                  <a:extLst>
                    <a:ext uri="{9D8B030D-6E8A-4147-A177-3AD203B41FA5}">
                      <a16:colId xmlns:a16="http://schemas.microsoft.com/office/drawing/2014/main" val="1047927826"/>
                    </a:ext>
                  </a:extLst>
                </a:gridCol>
              </a:tblGrid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85236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61918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   선택된 파일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781519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35540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28774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83665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27006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29270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생년월일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76629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78892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홈페이지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62947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775000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44132"/>
                  </a:ext>
                </a:extLst>
              </a:tr>
              <a:tr h="3021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메모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695290"/>
                  </a:ext>
                </a:extLst>
              </a:tr>
            </a:tbl>
          </a:graphicData>
        </a:graphic>
      </p:graphicFrame>
      <p:sp>
        <p:nvSpPr>
          <p:cNvPr id="63" name="사각형: 둥근 모서리 62"/>
          <p:cNvSpPr/>
          <p:nvPr/>
        </p:nvSpPr>
        <p:spPr bwMode="auto">
          <a:xfrm>
            <a:off x="7635293" y="4823577"/>
            <a:ext cx="609115" cy="3064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전송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83158" y="1368461"/>
            <a:ext cx="25268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dirty="0"/>
              <a:t>            내연락처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89819" y="1356284"/>
            <a:ext cx="7201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▽</a:t>
            </a:r>
          </a:p>
        </p:txBody>
      </p:sp>
      <p:sp>
        <p:nvSpPr>
          <p:cNvPr id="67" name="사각형: 둥근 모서리 66"/>
          <p:cNvSpPr/>
          <p:nvPr/>
        </p:nvSpPr>
        <p:spPr bwMode="auto">
          <a:xfrm>
            <a:off x="4007354" y="1924872"/>
            <a:ext cx="911424" cy="3064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파일선택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3159" y="3746281"/>
            <a:ext cx="20730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/>
              <a:t>          </a:t>
            </a:r>
            <a:r>
              <a:rPr lang="ko-KR" altLang="en-US" sz="1100" dirty="0"/>
              <a:t>연도 </a:t>
            </a:r>
            <a:r>
              <a:rPr lang="en-US" altLang="ko-KR" sz="1100" dirty="0"/>
              <a:t>– </a:t>
            </a:r>
            <a:r>
              <a:rPr lang="ko-KR" altLang="en-US" sz="1100" dirty="0"/>
              <a:t>월 </a:t>
            </a:r>
            <a:r>
              <a:rPr lang="en-US" altLang="ko-KR" sz="1100" dirty="0"/>
              <a:t>- </a:t>
            </a:r>
            <a:r>
              <a:rPr lang="ko-KR" altLang="en-US" sz="1100" dirty="0"/>
              <a:t>일</a:t>
            </a:r>
          </a:p>
        </p:txBody>
      </p:sp>
      <p:sp>
        <p:nvSpPr>
          <p:cNvPr id="69" name="타원 5"/>
          <p:cNvSpPr>
            <a:spLocks noChangeArrowheads="1"/>
          </p:cNvSpPr>
          <p:nvPr/>
        </p:nvSpPr>
        <p:spPr bwMode="auto">
          <a:xfrm>
            <a:off x="7635293" y="4508765"/>
            <a:ext cx="222250" cy="195263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7545094" y="4720230"/>
            <a:ext cx="1398628" cy="54722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912F12C-AAC6-45DF-A536-9D8F89013685}"/>
              </a:ext>
            </a:extLst>
          </p:cNvPr>
          <p:cNvSpPr/>
          <p:nvPr/>
        </p:nvSpPr>
        <p:spPr bwMode="auto">
          <a:xfrm>
            <a:off x="8290951" y="4823577"/>
            <a:ext cx="609115" cy="30646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/>
              <a:t>취소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7455129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6219</TotalTime>
  <Words>807</Words>
  <Application>Microsoft Office PowerPoint</Application>
  <PresentationFormat>화면 슬라이드 쇼(4:3)</PresentationFormat>
  <Paragraphs>356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HY견고딕</vt:lpstr>
      <vt:lpstr>HY헤드라인M</vt:lpstr>
      <vt:lpstr>굴림</vt:lpstr>
      <vt:lpstr>돋움</vt:lpstr>
      <vt:lpstr>딸기</vt:lpstr>
      <vt:lpstr>딸기,한컴돋움</vt:lpstr>
      <vt:lpstr>맑은 고딕</vt:lpstr>
      <vt:lpstr>Arial</vt:lpstr>
      <vt:lpstr>Gill Sans Ultra Bold</vt:lpstr>
      <vt:lpstr>디자인 사용자 지정</vt:lpstr>
      <vt:lpstr>기본 디자인</vt:lpstr>
      <vt:lpstr>인터넷프로그래밍  “주소록 관리 프로그램 스토리보드”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YOUNGHOON KIM</cp:lastModifiedBy>
  <cp:revision>326</cp:revision>
  <dcterms:created xsi:type="dcterms:W3CDTF">2004-01-15T13:04:18Z</dcterms:created>
  <dcterms:modified xsi:type="dcterms:W3CDTF">2017-06-17T15:32:44Z</dcterms:modified>
</cp:coreProperties>
</file>