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Fira Sans Extra Condensed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FiraSansExtraCondensed-italic.fntdata"/><Relationship Id="rId10" Type="http://schemas.openxmlformats.org/officeDocument/2006/relationships/font" Target="fonts/FiraSansExtraCondensed-bold.fntdata"/><Relationship Id="rId12" Type="http://schemas.openxmlformats.org/officeDocument/2006/relationships/font" Target="fonts/FiraSansExtraCondensed-boldItalic.fntdata"/><Relationship Id="rId9" Type="http://schemas.openxmlformats.org/officeDocument/2006/relationships/font" Target="fonts/FiraSansExtraCondense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777fbe55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777fbe55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777fbe55c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777fbe55c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arjSTPMUxOuFZr-P2NL0P1liIUbFMhN7hv0mBCmsVzs/edit?tab=t.0" TargetMode="External"/><Relationship Id="rId4" Type="http://schemas.openxmlformats.org/officeDocument/2006/relationships/hyperlink" Target="https://docs.google.com/spreadsheets/d/1oZi6DgXFNygHY9Um_19YZFviz6lsH07lhm_pbLRXZNI/edit?gid=0#gid=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latin typeface="Times New Roman"/>
                <a:ea typeface="Times New Roman"/>
                <a:cs typeface="Times New Roman"/>
                <a:sym typeface="Times New Roman"/>
              </a:rPr>
              <a:t>Week 5 Updates</a:t>
            </a:r>
            <a:endParaRPr sz="6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lang="en" sz="3200">
                <a:solidFill>
                  <a:srgbClr val="1F2328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Ctrl-Alt-Elite</a:t>
            </a:r>
            <a:endParaRPr sz="3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4"/>
          <p:cNvCxnSpPr/>
          <p:nvPr/>
        </p:nvCxnSpPr>
        <p:spPr>
          <a:xfrm>
            <a:off x="951300" y="4709966"/>
            <a:ext cx="7241400" cy="0"/>
          </a:xfrm>
          <a:prstGeom prst="straightConnector1">
            <a:avLst/>
          </a:prstGeom>
          <a:noFill/>
          <a:ln cap="rnd" cmpd="sng" w="19050">
            <a:solidFill>
              <a:srgbClr val="231F20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33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b="1" lang="en" sz="2850">
                <a:latin typeface="Times New Roman"/>
                <a:ea typeface="Times New Roman"/>
                <a:cs typeface="Times New Roman"/>
                <a:sym typeface="Times New Roman"/>
              </a:rPr>
              <a:t>Updates</a:t>
            </a:r>
            <a:endParaRPr b="1" sz="2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25450" y="909975"/>
            <a:ext cx="8093100" cy="3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Created an </a:t>
            </a:r>
            <a:r>
              <a:rPr lang="en" sz="2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action plan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(week 5)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Refined problem statement and approach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Uploaded all </a:t>
            </a:r>
            <a:r>
              <a:rPr lang="en" sz="2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20 data files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into shared Google Drive folder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■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Identified each type of service code used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■"/>
            </a:pPr>
            <a:r>
              <a:rPr lang="en" sz="2200" u="sng">
                <a:latin typeface="Times New Roman"/>
                <a:ea typeface="Times New Roman"/>
                <a:cs typeface="Times New Roman"/>
                <a:sym typeface="Times New Roman"/>
              </a:rPr>
              <a:t>Will converge data files this week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to determine top 20 CPT codes used among these hospitals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3" marL="18288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What coding software?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3" marL="18288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What columns are most important to keep?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3" marL="18288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Focus on inpatient vs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outpatient?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3" marL="18288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Focus on specific time period?</a:t>
            </a:r>
            <a:endParaRPr sz="2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5"/>
          <p:cNvCxnSpPr/>
          <p:nvPr/>
        </p:nvCxnSpPr>
        <p:spPr>
          <a:xfrm>
            <a:off x="951300" y="4620616"/>
            <a:ext cx="7241400" cy="0"/>
          </a:xfrm>
          <a:prstGeom prst="straightConnector1">
            <a:avLst/>
          </a:prstGeom>
          <a:noFill/>
          <a:ln cap="rnd" cmpd="sng" w="19050">
            <a:solidFill>
              <a:srgbClr val="231F20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b="1" lang="en" sz="2850">
                <a:latin typeface="Times New Roman"/>
                <a:ea typeface="Times New Roman"/>
                <a:cs typeface="Times New Roman"/>
                <a:sym typeface="Times New Roman"/>
              </a:rPr>
              <a:t>For next week…</a:t>
            </a:r>
            <a:endParaRPr b="1" sz="2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b="1" sz="24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773400" y="1049550"/>
            <a:ext cx="7597200" cy="30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Proposed deadline: 2/23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Will create midterm presentation outlining: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Approach used to find data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Methods of data cleaning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