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6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F3A47-28BA-A74F-B52F-C3593446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4BA71-C66A-87FB-F93C-1EB79A4AE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C6319-BB48-7759-7E05-F57C2263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4B42B-7982-FBC6-0696-6BCDD21B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BC51E-FC6A-59ED-1064-A8BCC28C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01E70-E412-E9EE-8F8A-DDF5A5C8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8FC38-CCF5-25EA-5954-B8CC4E40D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8EB14-D7A3-8B4B-7792-644BF09F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182EE-9EAA-AF98-58AC-0805B702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8FA7B-A234-F6C3-BF22-5FCD6A62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6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D432E-1EC8-B29E-B36B-003DD3931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302AF-4CAC-7B21-0874-EE574DD9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EFA3C-4127-47C8-8997-2B51D8CB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143B7-FBA6-86D6-96B2-EA2130CA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DB765-1898-1C57-DDF1-96C913E9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8270B-CB57-215B-0C78-8A27AA6C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23CA-B801-1A3D-2537-C9C7B75A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FE724-FD2F-DC1C-F476-C5E1C558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3105C-0A15-8524-8248-23F8C1F2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5C348-EEE9-48B5-5C9C-24885572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971F-2CB6-A9E3-82AD-15CE0D3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1DF21-A6BC-5D54-DFC1-0282658F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92EA3-6EBC-809D-22AC-5A09816D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CD6BD-2720-36BF-221F-4434C577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44063-6742-A6E2-E7FD-D4BD4F64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F292A-2B3D-F39B-F071-C0E225DB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71EC1-0727-170A-9DCF-82663274F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63FC5-A854-5165-3F37-E4BE41A08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009CB-C98A-5564-A704-DB1B4D5F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31F80-FAD0-1E9A-AADF-8FE18FF6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6F9AA-5849-B183-0604-2807F723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6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1CC8-8B2E-CCFF-8691-6766D324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37945-41B5-FEDB-D6DE-F3611DD5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C8C0C-7A6E-7712-EEB3-F7980D99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2CF8A-A23C-44DD-F721-58A4FC0E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333EEA-68A3-D955-61DF-7B71EA01F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3B8869-B451-9C39-66EA-3902E4CE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0FC901-65A2-E400-85C5-3A2DAFB5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B2BDD7-AA86-144A-C1D0-76A223C7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3D0F-233C-0E9D-ECCC-B9F991D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21BF5-1B7B-CB5E-4D07-7A67FFF5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8CF372-7EDA-6812-A5B6-25B37C27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A4B430-B864-0D7D-7BD5-BDFB532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F6C090-1B4F-50A7-3F2C-EA6649EC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5666CC-ADBC-BE66-B3F2-F2146EC4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163D0-EDA2-F0E0-1736-259981A3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7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906A-57ED-8F3C-666A-033E3974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3B17F-A810-D23B-F617-C3969398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46677-A209-E362-91D4-A480C634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B9B46-BFD9-33D3-810E-8F9B382D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4891B-001E-0AA5-9E8B-2F63D672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F44D4-2EB9-B979-D474-8FAC737E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7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11170-8E41-CE6A-61DE-C80CCB96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68EAF-2752-D8C5-B611-CD49D005E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24E2D-6204-2719-1A4F-C12D9ABC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56127-0491-60F9-EE8D-53F8B998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6BF5B-08E9-F67A-C481-D1EDEF9B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DBC2E-9D02-A3E4-E870-EDBDF680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9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AED42-46D8-75F0-F790-3205A94E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0AC00-703B-A727-2556-FB947A4C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981F3-1D77-D638-B826-EBA12B883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FDCC-A029-424A-850A-F30D52C67F9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745D4-D1B7-E91D-6B89-4B8C28F9B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02EDA-B386-007D-3DAC-877D25C1A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4CFE-2072-462B-BD68-5414B5076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9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E48ED233-9E5D-7BF9-93E4-1BB70DBD2A61}"/>
              </a:ext>
            </a:extLst>
          </p:cNvPr>
          <p:cNvGrpSpPr/>
          <p:nvPr/>
        </p:nvGrpSpPr>
        <p:grpSpPr>
          <a:xfrm>
            <a:off x="2489477" y="0"/>
            <a:ext cx="7213045" cy="6858000"/>
            <a:chOff x="2489477" y="0"/>
            <a:chExt cx="721304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B61939D-7862-44DA-CECF-CA14521F4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813"/>
            <a:stretch/>
          </p:blipFill>
          <p:spPr>
            <a:xfrm>
              <a:off x="2489477" y="0"/>
              <a:ext cx="7213045" cy="6858000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F089BEA-0833-B196-0C9D-589185C48B19}"/>
                </a:ext>
              </a:extLst>
            </p:cNvPr>
            <p:cNvSpPr/>
            <p:nvPr/>
          </p:nvSpPr>
          <p:spPr>
            <a:xfrm>
              <a:off x="4094480" y="4693920"/>
              <a:ext cx="147320" cy="147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665057-886E-07AA-8C6E-A80C302815C7}"/>
              </a:ext>
            </a:extLst>
          </p:cNvPr>
          <p:cNvGrpSpPr/>
          <p:nvPr/>
        </p:nvGrpSpPr>
        <p:grpSpPr>
          <a:xfrm>
            <a:off x="7782544" y="3867150"/>
            <a:ext cx="934736" cy="233698"/>
            <a:chOff x="7782544" y="3867150"/>
            <a:chExt cx="934736" cy="23369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735AB93-DF41-D889-1A56-6FD8A721A4C2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1CAA4B-63CC-33CC-AF55-C5A62AA2785F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614A7-BA89-EEFE-F2BF-B25B885CBAE6}"/>
                </a:ext>
              </a:extLst>
            </p:cNvPr>
            <p:cNvSpPr txBox="1"/>
            <p:nvPr/>
          </p:nvSpPr>
          <p:spPr>
            <a:xfrm>
              <a:off x="8112942" y="3870016"/>
              <a:ext cx="5613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DHT22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1CDB8C-F79F-55C9-15DC-B105AFAAEEA6}"/>
              </a:ext>
            </a:extLst>
          </p:cNvPr>
          <p:cNvGrpSpPr/>
          <p:nvPr/>
        </p:nvGrpSpPr>
        <p:grpSpPr>
          <a:xfrm>
            <a:off x="2568678" y="2005587"/>
            <a:ext cx="882650" cy="233698"/>
            <a:chOff x="8138795" y="3867150"/>
            <a:chExt cx="882650" cy="233698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F6087B-87A6-C980-3A4F-FCE37BD0BD48}"/>
                </a:ext>
              </a:extLst>
            </p:cNvPr>
            <p:cNvCxnSpPr>
              <a:cxnSpLocks/>
            </p:cNvCxnSpPr>
            <p:nvPr/>
          </p:nvCxnSpPr>
          <p:spPr>
            <a:xfrm>
              <a:off x="8719169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65F8B78-D7E5-3F2C-442F-D830BBBCF2DD}"/>
                </a:ext>
              </a:extLst>
            </p:cNvPr>
            <p:cNvSpPr/>
            <p:nvPr/>
          </p:nvSpPr>
          <p:spPr>
            <a:xfrm>
              <a:off x="8138795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FE67F2-1683-7A11-D7E7-749AB14B4FEA}"/>
                </a:ext>
              </a:extLst>
            </p:cNvPr>
            <p:cNvSpPr txBox="1"/>
            <p:nvPr/>
          </p:nvSpPr>
          <p:spPr>
            <a:xfrm>
              <a:off x="8234227" y="3870016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CDS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7B0C90-9233-16A4-72EA-83DD9585B8AA}"/>
              </a:ext>
            </a:extLst>
          </p:cNvPr>
          <p:cNvGrpSpPr/>
          <p:nvPr/>
        </p:nvGrpSpPr>
        <p:grpSpPr>
          <a:xfrm>
            <a:off x="2558507" y="1708160"/>
            <a:ext cx="895365" cy="233698"/>
            <a:chOff x="8084820" y="3867150"/>
            <a:chExt cx="895365" cy="23369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EA9DBCC-DDC4-8182-2887-7664A13F4A4C}"/>
                </a:ext>
              </a:extLst>
            </p:cNvPr>
            <p:cNvCxnSpPr>
              <a:cxnSpLocks/>
            </p:cNvCxnSpPr>
            <p:nvPr/>
          </p:nvCxnSpPr>
          <p:spPr>
            <a:xfrm>
              <a:off x="8677909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3DA19DF-5B4D-D448-C933-7422B78A1583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5CD188-371B-9F99-86E6-6534F8520706}"/>
                </a:ext>
              </a:extLst>
            </p:cNvPr>
            <p:cNvSpPr txBox="1"/>
            <p:nvPr/>
          </p:nvSpPr>
          <p:spPr>
            <a:xfrm>
              <a:off x="8217717" y="3870016"/>
              <a:ext cx="386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Soil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ACC0A5-49E8-BB09-3F27-6D14F4426137}"/>
              </a:ext>
            </a:extLst>
          </p:cNvPr>
          <p:cNvGrpSpPr/>
          <p:nvPr/>
        </p:nvGrpSpPr>
        <p:grpSpPr>
          <a:xfrm>
            <a:off x="9602709" y="5107757"/>
            <a:ext cx="934736" cy="233698"/>
            <a:chOff x="7782544" y="3867150"/>
            <a:chExt cx="934736" cy="23369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F60B39-663D-43AF-CA12-ED262ACF9A25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F35F8A1-2DBF-E71A-3888-4FC36C265276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373D4A-83E2-E9E6-615A-DC4AA2FEFC70}"/>
                </a:ext>
              </a:extLst>
            </p:cNvPr>
            <p:cNvSpPr txBox="1"/>
            <p:nvPr/>
          </p:nvSpPr>
          <p:spPr>
            <a:xfrm>
              <a:off x="8192952" y="3870016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SDA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29E9126-E99E-EA81-B125-765DAEB9B5D6}"/>
              </a:ext>
            </a:extLst>
          </p:cNvPr>
          <p:cNvGrpSpPr/>
          <p:nvPr/>
        </p:nvGrpSpPr>
        <p:grpSpPr>
          <a:xfrm>
            <a:off x="1646827" y="4767580"/>
            <a:ext cx="934720" cy="233698"/>
            <a:chOff x="8084820" y="3867150"/>
            <a:chExt cx="934720" cy="23369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640339B-D3B8-F747-A06A-5313B39B6A37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6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9C5543E-A0FA-D02A-B138-16F2CF568F36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C51C79-6316-32E6-E09B-6AA90449C335}"/>
                </a:ext>
              </a:extLst>
            </p:cNvPr>
            <p:cNvSpPr txBox="1"/>
            <p:nvPr/>
          </p:nvSpPr>
          <p:spPr>
            <a:xfrm>
              <a:off x="8192952" y="3870016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SCL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5DC2222-D00E-0114-0747-0F4FC0805A64}"/>
              </a:ext>
            </a:extLst>
          </p:cNvPr>
          <p:cNvCxnSpPr>
            <a:cxnSpLocks/>
          </p:cNvCxnSpPr>
          <p:nvPr/>
        </p:nvCxnSpPr>
        <p:spPr>
          <a:xfrm>
            <a:off x="8717280" y="2113915"/>
            <a:ext cx="3022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6C236F7-B627-B9BA-A1E3-33CC86FA9FD0}"/>
              </a:ext>
            </a:extLst>
          </p:cNvPr>
          <p:cNvGrpSpPr/>
          <p:nvPr/>
        </p:nvGrpSpPr>
        <p:grpSpPr>
          <a:xfrm>
            <a:off x="9018174" y="1463546"/>
            <a:ext cx="737702" cy="391249"/>
            <a:chOff x="9018174" y="1463546"/>
            <a:chExt cx="737702" cy="39124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4F0CE25-46A5-AC57-0963-A53453DA0365}"/>
                </a:ext>
              </a:extLst>
            </p:cNvPr>
            <p:cNvSpPr/>
            <p:nvPr/>
          </p:nvSpPr>
          <p:spPr>
            <a:xfrm>
              <a:off x="9070062" y="1463546"/>
              <a:ext cx="632460" cy="38811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4610CD-CFB8-2F28-855B-E9E95F3891D3}"/>
                </a:ext>
              </a:extLst>
            </p:cNvPr>
            <p:cNvSpPr txBox="1"/>
            <p:nvPr/>
          </p:nvSpPr>
          <p:spPr>
            <a:xfrm>
              <a:off x="9018174" y="1485463"/>
              <a:ext cx="737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>
                  <a:solidFill>
                    <a:srgbClr val="FF0000"/>
                  </a:solidFill>
                </a:rPr>
                <a:t>AirQuality</a:t>
              </a:r>
              <a:endParaRPr lang="en-US" altLang="ko-KR" sz="9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0x28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6D6AF9-DA80-8430-2591-367B549BDB77}"/>
              </a:ext>
            </a:extLst>
          </p:cNvPr>
          <p:cNvCxnSpPr>
            <a:cxnSpLocks/>
          </p:cNvCxnSpPr>
          <p:nvPr/>
        </p:nvCxnSpPr>
        <p:spPr>
          <a:xfrm>
            <a:off x="8717280" y="1191604"/>
            <a:ext cx="3022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C76528C-62A9-8C94-4CAE-3D43CD723038}"/>
              </a:ext>
            </a:extLst>
          </p:cNvPr>
          <p:cNvCxnSpPr>
            <a:cxnSpLocks/>
          </p:cNvCxnSpPr>
          <p:nvPr/>
        </p:nvCxnSpPr>
        <p:spPr>
          <a:xfrm>
            <a:off x="9019556" y="1186506"/>
            <a:ext cx="0" cy="9274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6FB2BDC-0EBC-DB8D-8234-AA84B928F158}"/>
              </a:ext>
            </a:extLst>
          </p:cNvPr>
          <p:cNvGrpSpPr/>
          <p:nvPr/>
        </p:nvGrpSpPr>
        <p:grpSpPr>
          <a:xfrm>
            <a:off x="9774912" y="1460300"/>
            <a:ext cx="632460" cy="388113"/>
            <a:chOff x="9070062" y="1463546"/>
            <a:chExt cx="632460" cy="38811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6DC5104-8D57-5936-047B-BA91113095A7}"/>
                </a:ext>
              </a:extLst>
            </p:cNvPr>
            <p:cNvSpPr/>
            <p:nvPr/>
          </p:nvSpPr>
          <p:spPr>
            <a:xfrm>
              <a:off x="9070062" y="1463546"/>
              <a:ext cx="632460" cy="38811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50330A-A7FB-E9A7-7F27-05D48F41720C}"/>
                </a:ext>
              </a:extLst>
            </p:cNvPr>
            <p:cNvSpPr txBox="1"/>
            <p:nvPr/>
          </p:nvSpPr>
          <p:spPr>
            <a:xfrm>
              <a:off x="9160539" y="147974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CO2</a:t>
              </a:r>
            </a:p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0x31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F46DD2-EF5D-2B4C-3105-4AF96ED76C09}"/>
              </a:ext>
            </a:extLst>
          </p:cNvPr>
          <p:cNvGrpSpPr/>
          <p:nvPr/>
        </p:nvGrpSpPr>
        <p:grpSpPr>
          <a:xfrm>
            <a:off x="1636683" y="2300790"/>
            <a:ext cx="937260" cy="230832"/>
            <a:chOff x="7985760" y="3864936"/>
            <a:chExt cx="937260" cy="230832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27A115F-665D-99B0-BA1D-929FB7A9FDE8}"/>
                </a:ext>
              </a:extLst>
            </p:cNvPr>
            <p:cNvCxnSpPr>
              <a:cxnSpLocks/>
            </p:cNvCxnSpPr>
            <p:nvPr/>
          </p:nvCxnSpPr>
          <p:spPr>
            <a:xfrm>
              <a:off x="86207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E67AC6AF-67B6-09AB-B12F-55126D950AFF}"/>
                </a:ext>
              </a:extLst>
            </p:cNvPr>
            <p:cNvSpPr/>
            <p:nvPr/>
          </p:nvSpPr>
          <p:spPr>
            <a:xfrm>
              <a:off x="798576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B51AAF-2409-6A67-DD83-3BF9D7A01729}"/>
                </a:ext>
              </a:extLst>
            </p:cNvPr>
            <p:cNvSpPr txBox="1"/>
            <p:nvPr/>
          </p:nvSpPr>
          <p:spPr>
            <a:xfrm>
              <a:off x="7996102" y="3864936"/>
              <a:ext cx="596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PWM B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49E414A-7591-1442-47D8-227AD245670E}"/>
              </a:ext>
            </a:extLst>
          </p:cNvPr>
          <p:cNvGrpSpPr/>
          <p:nvPr/>
        </p:nvGrpSpPr>
        <p:grpSpPr>
          <a:xfrm>
            <a:off x="1639223" y="2620504"/>
            <a:ext cx="937260" cy="231158"/>
            <a:chOff x="7985760" y="3867150"/>
            <a:chExt cx="937260" cy="23115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0908100-7172-BE90-4A41-D5F349E72248}"/>
                </a:ext>
              </a:extLst>
            </p:cNvPr>
            <p:cNvCxnSpPr>
              <a:cxnSpLocks/>
            </p:cNvCxnSpPr>
            <p:nvPr/>
          </p:nvCxnSpPr>
          <p:spPr>
            <a:xfrm>
              <a:off x="86207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9647333-A0EC-5C12-DC59-16CC2AE2F038}"/>
                </a:ext>
              </a:extLst>
            </p:cNvPr>
            <p:cNvSpPr/>
            <p:nvPr/>
          </p:nvSpPr>
          <p:spPr>
            <a:xfrm>
              <a:off x="798576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0C2F2B-83C4-736C-1066-7E6B2EFC8037}"/>
                </a:ext>
              </a:extLst>
            </p:cNvPr>
            <p:cNvSpPr txBox="1"/>
            <p:nvPr/>
          </p:nvSpPr>
          <p:spPr>
            <a:xfrm>
              <a:off x="7998642" y="3867476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PWM A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3427767-49A1-9A7A-2009-0AEB2A83DFCC}"/>
              </a:ext>
            </a:extLst>
          </p:cNvPr>
          <p:cNvGrpSpPr/>
          <p:nvPr/>
        </p:nvGrpSpPr>
        <p:grpSpPr>
          <a:xfrm>
            <a:off x="1611465" y="4144645"/>
            <a:ext cx="962478" cy="231158"/>
            <a:chOff x="7960542" y="3867150"/>
            <a:chExt cx="962478" cy="23115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B7B8D52-18C2-2C68-2792-2DB07CCCD660}"/>
                </a:ext>
              </a:extLst>
            </p:cNvPr>
            <p:cNvCxnSpPr>
              <a:cxnSpLocks/>
            </p:cNvCxnSpPr>
            <p:nvPr/>
          </p:nvCxnSpPr>
          <p:spPr>
            <a:xfrm>
              <a:off x="86207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43355CC9-15B6-1440-A4AE-A9296D9FA8B7}"/>
                </a:ext>
              </a:extLst>
            </p:cNvPr>
            <p:cNvSpPr/>
            <p:nvPr/>
          </p:nvSpPr>
          <p:spPr>
            <a:xfrm>
              <a:off x="798576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4518E90-0E8F-BB83-A57A-21DC924B869C}"/>
                </a:ext>
              </a:extLst>
            </p:cNvPr>
            <p:cNvSpPr txBox="1"/>
            <p:nvPr/>
          </p:nvSpPr>
          <p:spPr>
            <a:xfrm>
              <a:off x="7960542" y="3867476"/>
              <a:ext cx="6735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err="1">
                  <a:solidFill>
                    <a:srgbClr val="FF0000"/>
                  </a:solidFill>
                </a:rPr>
                <a:t>NeoPixel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EDB1CF2-1A98-B42F-390C-583C8000AD20}"/>
              </a:ext>
            </a:extLst>
          </p:cNvPr>
          <p:cNvGrpSpPr/>
          <p:nvPr/>
        </p:nvGrpSpPr>
        <p:grpSpPr>
          <a:xfrm>
            <a:off x="689445" y="2306886"/>
            <a:ext cx="937260" cy="230832"/>
            <a:chOff x="7985760" y="3864936"/>
            <a:chExt cx="937260" cy="230832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579297E-5F4E-B954-818E-3AC287F572D1}"/>
                </a:ext>
              </a:extLst>
            </p:cNvPr>
            <p:cNvCxnSpPr>
              <a:cxnSpLocks/>
            </p:cNvCxnSpPr>
            <p:nvPr/>
          </p:nvCxnSpPr>
          <p:spPr>
            <a:xfrm>
              <a:off x="86207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81F62822-6923-30F6-BA7E-AFBE83FA5FD0}"/>
                </a:ext>
              </a:extLst>
            </p:cNvPr>
            <p:cNvSpPr/>
            <p:nvPr/>
          </p:nvSpPr>
          <p:spPr>
            <a:xfrm>
              <a:off x="798576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213263D-844B-C8A8-E146-B91ED7A4686D}"/>
                </a:ext>
              </a:extLst>
            </p:cNvPr>
            <p:cNvSpPr txBox="1"/>
            <p:nvPr/>
          </p:nvSpPr>
          <p:spPr>
            <a:xfrm>
              <a:off x="8046902" y="3864936"/>
              <a:ext cx="5277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FAN_L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AFCD005-0191-74FD-E61C-EA7414075787}"/>
              </a:ext>
            </a:extLst>
          </p:cNvPr>
          <p:cNvGrpSpPr/>
          <p:nvPr/>
        </p:nvGrpSpPr>
        <p:grpSpPr>
          <a:xfrm>
            <a:off x="695522" y="2614956"/>
            <a:ext cx="937260" cy="230832"/>
            <a:chOff x="7985760" y="3864936"/>
            <a:chExt cx="937260" cy="230832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D4FEB9E-487C-1C60-5EFE-CCD45AB80557}"/>
                </a:ext>
              </a:extLst>
            </p:cNvPr>
            <p:cNvCxnSpPr>
              <a:cxnSpLocks/>
            </p:cNvCxnSpPr>
            <p:nvPr/>
          </p:nvCxnSpPr>
          <p:spPr>
            <a:xfrm>
              <a:off x="86207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2A77B033-5532-137B-72E1-97BA7E2BC2EC}"/>
                </a:ext>
              </a:extLst>
            </p:cNvPr>
            <p:cNvSpPr/>
            <p:nvPr/>
          </p:nvSpPr>
          <p:spPr>
            <a:xfrm>
              <a:off x="798576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A99656-3720-824C-AA6D-5A3020292FCD}"/>
                </a:ext>
              </a:extLst>
            </p:cNvPr>
            <p:cNvSpPr txBox="1"/>
            <p:nvPr/>
          </p:nvSpPr>
          <p:spPr>
            <a:xfrm>
              <a:off x="8046902" y="3864936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FAN_R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9CA7F7-B8D7-558F-0453-60D0DF56E272}"/>
              </a:ext>
            </a:extLst>
          </p:cNvPr>
          <p:cNvGrpSpPr/>
          <p:nvPr/>
        </p:nvGrpSpPr>
        <p:grpSpPr>
          <a:xfrm>
            <a:off x="692982" y="3841229"/>
            <a:ext cx="1880961" cy="236706"/>
            <a:chOff x="608516" y="3785548"/>
            <a:chExt cx="1880961" cy="23670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AA86A94-4F27-034D-D1B2-A67B4CBDA217}"/>
                </a:ext>
              </a:extLst>
            </p:cNvPr>
            <p:cNvGrpSpPr/>
            <p:nvPr/>
          </p:nvGrpSpPr>
          <p:grpSpPr>
            <a:xfrm>
              <a:off x="1552217" y="3791096"/>
              <a:ext cx="937260" cy="231158"/>
              <a:chOff x="7985760" y="3867150"/>
              <a:chExt cx="937260" cy="231158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407931CD-FAD2-9AE3-26AA-D1B8EAFF7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0744" y="3985656"/>
                <a:ext cx="30227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0FEE0BDA-BCAC-7867-6E0E-C45D9E13801C}"/>
                  </a:ext>
                </a:extLst>
              </p:cNvPr>
              <p:cNvSpPr/>
              <p:nvPr/>
            </p:nvSpPr>
            <p:spPr>
              <a:xfrm>
                <a:off x="7985760" y="3867150"/>
                <a:ext cx="632460" cy="2286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09D1228-9B63-4967-676F-1E2302EA06F2}"/>
                  </a:ext>
                </a:extLst>
              </p:cNvPr>
              <p:cNvSpPr txBox="1"/>
              <p:nvPr/>
            </p:nvSpPr>
            <p:spPr>
              <a:xfrm>
                <a:off x="7998642" y="3867476"/>
                <a:ext cx="5966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rgbClr val="FF0000"/>
                    </a:solidFill>
                  </a:rPr>
                  <a:t>PWM B</a:t>
                </a:r>
                <a:endParaRPr lang="ko-KR" altLang="en-US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8C88B6F-E375-1E7C-1B85-68B5C5D67C01}"/>
                </a:ext>
              </a:extLst>
            </p:cNvPr>
            <p:cNvGrpSpPr/>
            <p:nvPr/>
          </p:nvGrpSpPr>
          <p:grpSpPr>
            <a:xfrm>
              <a:off x="608516" y="3785548"/>
              <a:ext cx="937260" cy="230832"/>
              <a:chOff x="7985760" y="3864936"/>
              <a:chExt cx="937260" cy="230832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07A1365-1778-303F-6C4B-DBE1A8E72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0744" y="3985656"/>
                <a:ext cx="30227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A19A0738-0516-776A-1E15-BA1F590B0476}"/>
                  </a:ext>
                </a:extLst>
              </p:cNvPr>
              <p:cNvSpPr/>
              <p:nvPr/>
            </p:nvSpPr>
            <p:spPr>
              <a:xfrm>
                <a:off x="7985760" y="3867150"/>
                <a:ext cx="632460" cy="2286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1FF658-9662-0458-8D0D-E579D5764FF3}"/>
                  </a:ext>
                </a:extLst>
              </p:cNvPr>
              <p:cNvSpPr txBox="1"/>
              <p:nvPr/>
            </p:nvSpPr>
            <p:spPr>
              <a:xfrm>
                <a:off x="8120562" y="3864936"/>
                <a:ext cx="3930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rgbClr val="FF0000"/>
                    </a:solidFill>
                  </a:rPr>
                  <a:t>LED</a:t>
                </a:r>
                <a:endParaRPr lang="ko-KR" altLang="en-US" sz="9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E7D772D-644E-E749-0BF5-DFB658723DE9}"/>
              </a:ext>
            </a:extLst>
          </p:cNvPr>
          <p:cNvGrpSpPr/>
          <p:nvPr/>
        </p:nvGrpSpPr>
        <p:grpSpPr>
          <a:xfrm>
            <a:off x="8690610" y="3195302"/>
            <a:ext cx="988601" cy="233698"/>
            <a:chOff x="7782544" y="3867150"/>
            <a:chExt cx="988601" cy="233698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C106903-E06B-A8D6-DD22-58BD131A2EB0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0F2AC1B5-4850-5729-8BA8-4D94F0EA0C28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BD808F7-492A-13C7-27DC-7FD05732C913}"/>
                </a:ext>
              </a:extLst>
            </p:cNvPr>
            <p:cNvSpPr txBox="1"/>
            <p:nvPr/>
          </p:nvSpPr>
          <p:spPr>
            <a:xfrm>
              <a:off x="8046267" y="3870016"/>
              <a:ext cx="7248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Relay_IN1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82ACBB4-A00A-F749-2A1B-3F29BB03AAF4}"/>
              </a:ext>
            </a:extLst>
          </p:cNvPr>
          <p:cNvGrpSpPr/>
          <p:nvPr/>
        </p:nvGrpSpPr>
        <p:grpSpPr>
          <a:xfrm>
            <a:off x="8690634" y="2907566"/>
            <a:ext cx="988601" cy="233698"/>
            <a:chOff x="7782544" y="3867150"/>
            <a:chExt cx="988601" cy="233698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646068F-F18F-D834-43BC-661AACDC3C2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39630F09-9D8D-F48F-4052-00F9DFE1CF9B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9BFD223-96E2-7968-2144-6CC78D5065D8}"/>
                </a:ext>
              </a:extLst>
            </p:cNvPr>
            <p:cNvSpPr txBox="1"/>
            <p:nvPr/>
          </p:nvSpPr>
          <p:spPr>
            <a:xfrm>
              <a:off x="8046267" y="3870016"/>
              <a:ext cx="7248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Relay_IN2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477A7A9-53B9-C8A2-AB49-B3C9F7F5F126}"/>
              </a:ext>
            </a:extLst>
          </p:cNvPr>
          <p:cNvGrpSpPr/>
          <p:nvPr/>
        </p:nvGrpSpPr>
        <p:grpSpPr>
          <a:xfrm>
            <a:off x="9628585" y="3188451"/>
            <a:ext cx="934736" cy="235259"/>
            <a:chOff x="7782544" y="3860491"/>
            <a:chExt cx="934736" cy="235259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3B53DD8-C1E9-9A64-5031-2F926F68B6B9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ADB35CB5-7CF8-0869-E93A-B18FCB8A1A01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BE7E3FE-81F8-689F-02B0-1AAB883A2EE2}"/>
                </a:ext>
              </a:extLst>
            </p:cNvPr>
            <p:cNvSpPr txBox="1"/>
            <p:nvPr/>
          </p:nvSpPr>
          <p:spPr>
            <a:xfrm>
              <a:off x="8152949" y="3860491"/>
              <a:ext cx="5036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Pump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B919B98-1A85-B2FC-EF14-99F72F05A0BC}"/>
              </a:ext>
            </a:extLst>
          </p:cNvPr>
          <p:cNvGrpSpPr/>
          <p:nvPr/>
        </p:nvGrpSpPr>
        <p:grpSpPr>
          <a:xfrm>
            <a:off x="9625346" y="2906272"/>
            <a:ext cx="934736" cy="237164"/>
            <a:chOff x="7782544" y="3858586"/>
            <a:chExt cx="934736" cy="237164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229763D-6278-F1E2-3B6E-11723B8A4C68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D7DABAC3-D6D8-D157-F153-937087B6108F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B6EC03-C93E-B130-424B-B11A324EC3C6}"/>
                </a:ext>
              </a:extLst>
            </p:cNvPr>
            <p:cNvSpPr txBox="1"/>
            <p:nvPr/>
          </p:nvSpPr>
          <p:spPr>
            <a:xfrm>
              <a:off x="8128182" y="3858586"/>
              <a:ext cx="5533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Heater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E3A7AFB-47F5-E4DE-C6E1-CD929672306A}"/>
              </a:ext>
            </a:extLst>
          </p:cNvPr>
          <p:cNvGrpSpPr/>
          <p:nvPr/>
        </p:nvGrpSpPr>
        <p:grpSpPr>
          <a:xfrm>
            <a:off x="7780339" y="3539684"/>
            <a:ext cx="1016828" cy="233698"/>
            <a:chOff x="7782544" y="3867150"/>
            <a:chExt cx="1016828" cy="23369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F7EEDC0-AA72-E801-FF35-ADCA50F35ACC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E7B5CFDE-DD66-5EF2-F789-079D94979B9D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1B97811-C6A9-844F-085E-5C57B1A042C6}"/>
                </a:ext>
              </a:extLst>
            </p:cNvPr>
            <p:cNvSpPr txBox="1"/>
            <p:nvPr/>
          </p:nvSpPr>
          <p:spPr>
            <a:xfrm>
              <a:off x="8011977" y="3870016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err="1">
                  <a:solidFill>
                    <a:srgbClr val="FF0000"/>
                  </a:solidFill>
                </a:rPr>
                <a:t>Cooler_Fan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11AA82F-097A-1868-925B-45CDC3DF20FA}"/>
              </a:ext>
            </a:extLst>
          </p:cNvPr>
          <p:cNvGrpSpPr/>
          <p:nvPr/>
        </p:nvGrpSpPr>
        <p:grpSpPr>
          <a:xfrm>
            <a:off x="8690610" y="2620583"/>
            <a:ext cx="979076" cy="233698"/>
            <a:chOff x="7782544" y="3867150"/>
            <a:chExt cx="979076" cy="233698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25536CB-25EB-7242-AE69-3AFBC05636F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5A12BDD-2FF9-7FEE-C012-8FD44B315236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9F0435-78FD-F590-D4E4-7459F4C492E8}"/>
                </a:ext>
              </a:extLst>
            </p:cNvPr>
            <p:cNvSpPr txBox="1"/>
            <p:nvPr/>
          </p:nvSpPr>
          <p:spPr>
            <a:xfrm>
              <a:off x="8036742" y="3870016"/>
              <a:ext cx="7248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Relay_IN3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86943E9-A5A0-B351-04B4-63EAB9FB0514}"/>
              </a:ext>
            </a:extLst>
          </p:cNvPr>
          <p:cNvGrpSpPr/>
          <p:nvPr/>
        </p:nvGrpSpPr>
        <p:grpSpPr>
          <a:xfrm>
            <a:off x="9626680" y="2611149"/>
            <a:ext cx="934736" cy="237164"/>
            <a:chOff x="7782544" y="3858586"/>
            <a:chExt cx="934736" cy="237164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C5B11EB-609B-7B27-A465-1D0E94B6B0FB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4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4FC170BE-B001-8A68-943F-FC393BBA5F0A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FC0D425-9EAF-AB7F-518A-7BF272206728}"/>
                </a:ext>
              </a:extLst>
            </p:cNvPr>
            <p:cNvSpPr txBox="1"/>
            <p:nvPr/>
          </p:nvSpPr>
          <p:spPr>
            <a:xfrm>
              <a:off x="8128179" y="3858586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Cooler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1977F49-97E9-71EA-BF9F-FAA963B4058E}"/>
              </a:ext>
            </a:extLst>
          </p:cNvPr>
          <p:cNvSpPr/>
          <p:nvPr/>
        </p:nvSpPr>
        <p:spPr>
          <a:xfrm>
            <a:off x="7109459" y="1022368"/>
            <a:ext cx="4283965" cy="12612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6B349B9-88B6-BF8F-0A16-1F81B951FFCA}"/>
              </a:ext>
            </a:extLst>
          </p:cNvPr>
          <p:cNvGrpSpPr/>
          <p:nvPr/>
        </p:nvGrpSpPr>
        <p:grpSpPr>
          <a:xfrm>
            <a:off x="2557128" y="1367902"/>
            <a:ext cx="895350" cy="231449"/>
            <a:chOff x="8084820" y="3864301"/>
            <a:chExt cx="895350" cy="231449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D6E58BD-C321-EDA2-A332-CFF99476D673}"/>
                </a:ext>
              </a:extLst>
            </p:cNvPr>
            <p:cNvCxnSpPr>
              <a:cxnSpLocks/>
            </p:cNvCxnSpPr>
            <p:nvPr/>
          </p:nvCxnSpPr>
          <p:spPr>
            <a:xfrm>
              <a:off x="867789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2A52B121-202E-B7B0-1B66-A5BD2C3E8B5B}"/>
                </a:ext>
              </a:extLst>
            </p:cNvPr>
            <p:cNvSpPr/>
            <p:nvPr/>
          </p:nvSpPr>
          <p:spPr>
            <a:xfrm>
              <a:off x="808482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7705760-6B54-3E6C-DB4A-342FB6F658E3}"/>
                </a:ext>
              </a:extLst>
            </p:cNvPr>
            <p:cNvSpPr txBox="1"/>
            <p:nvPr/>
          </p:nvSpPr>
          <p:spPr>
            <a:xfrm>
              <a:off x="8116752" y="3864301"/>
              <a:ext cx="5870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0000"/>
                  </a:solidFill>
                </a:rPr>
                <a:t>Motion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EA72E2-7796-09C8-3B14-BBB3B305718B}"/>
              </a:ext>
            </a:extLst>
          </p:cNvPr>
          <p:cNvGrpSpPr/>
          <p:nvPr/>
        </p:nvGrpSpPr>
        <p:grpSpPr>
          <a:xfrm>
            <a:off x="8687845" y="741940"/>
            <a:ext cx="948420" cy="231158"/>
            <a:chOff x="7685704" y="3867150"/>
            <a:chExt cx="948420" cy="23115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086736A-0EE2-F09B-E76A-8DD2F9A0F8C6}"/>
                </a:ext>
              </a:extLst>
            </p:cNvPr>
            <p:cNvCxnSpPr>
              <a:cxnSpLocks/>
            </p:cNvCxnSpPr>
            <p:nvPr/>
          </p:nvCxnSpPr>
          <p:spPr>
            <a:xfrm>
              <a:off x="7685704" y="3985656"/>
              <a:ext cx="3022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566708A-8EDE-4904-3C19-FFD3A729CB22}"/>
                </a:ext>
              </a:extLst>
            </p:cNvPr>
            <p:cNvSpPr/>
            <p:nvPr/>
          </p:nvSpPr>
          <p:spPr>
            <a:xfrm>
              <a:off x="7985760" y="3867150"/>
              <a:ext cx="632460" cy="2286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730D6-A08D-0EFC-56EF-412D74E88D9D}"/>
                </a:ext>
              </a:extLst>
            </p:cNvPr>
            <p:cNvSpPr txBox="1"/>
            <p:nvPr/>
          </p:nvSpPr>
          <p:spPr>
            <a:xfrm>
              <a:off x="7960542" y="3867476"/>
              <a:ext cx="6735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err="1">
                  <a:solidFill>
                    <a:srgbClr val="FF0000"/>
                  </a:solidFill>
                </a:rPr>
                <a:t>NeoPixel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EDA6322-5A67-7D95-8941-C0E18AE36389}"/>
              </a:ext>
            </a:extLst>
          </p:cNvPr>
          <p:cNvGrpSpPr/>
          <p:nvPr/>
        </p:nvGrpSpPr>
        <p:grpSpPr>
          <a:xfrm>
            <a:off x="10469987" y="1457022"/>
            <a:ext cx="632460" cy="388113"/>
            <a:chOff x="9070062" y="1463546"/>
            <a:chExt cx="632460" cy="38811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90D00B4-4180-F0E2-20CF-7CF358312BBB}"/>
                </a:ext>
              </a:extLst>
            </p:cNvPr>
            <p:cNvSpPr/>
            <p:nvPr/>
          </p:nvSpPr>
          <p:spPr>
            <a:xfrm>
              <a:off x="9070062" y="1463546"/>
              <a:ext cx="632460" cy="38811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AC22E5-5D4D-390C-E626-82588FCE5D35}"/>
                </a:ext>
              </a:extLst>
            </p:cNvPr>
            <p:cNvSpPr txBox="1"/>
            <p:nvPr/>
          </p:nvSpPr>
          <p:spPr>
            <a:xfrm>
              <a:off x="9160539" y="147974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BMP</a:t>
              </a:r>
            </a:p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0x76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87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42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15843</dc:creator>
  <cp:lastModifiedBy>15843</cp:lastModifiedBy>
  <cp:revision>10</cp:revision>
  <dcterms:created xsi:type="dcterms:W3CDTF">2022-11-07T07:34:39Z</dcterms:created>
  <dcterms:modified xsi:type="dcterms:W3CDTF">2022-11-19T18:05:31Z</dcterms:modified>
</cp:coreProperties>
</file>