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"/>
  </p:notesMasterIdLst>
  <p:handoutMasterIdLst>
    <p:handoutMasterId r:id="rId6"/>
  </p:handoutMasterIdLst>
  <p:sldIdLst>
    <p:sldId id="262" r:id="rId2"/>
    <p:sldId id="288" r:id="rId3"/>
    <p:sldId id="268" r:id="rId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  <p14:sldId id="288"/>
          </p14:sldIdLst>
        </p14:section>
        <p14:section name="Brand Statement" id="{E9B22BFF-877C-4AA1-9323-19B679BF99B1}">
          <p14:sldIdLst/>
        </p14:section>
        <p14:section name="Table of Contents" id="{0B1E2898-31BC-42F3-A5A5-141726087CC7}">
          <p14:sldIdLst/>
        </p14:section>
        <p14:section name="Body" id="{18FAE958-DF6E-4AAC-835E-E68BDECA82A9}">
          <p14:sldIdLst/>
        </p14:section>
        <p14:section name="Corporate Mark" id="{043BD1DC-881F-4DDA-BE71-3D4C881D9A5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542" userDrawn="1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288"/>
    <a:srgbClr val="467995"/>
    <a:srgbClr val="F2F2F2"/>
    <a:srgbClr val="002A62"/>
    <a:srgbClr val="004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47" autoAdjust="0"/>
    <p:restoredTop sz="95466" autoAdjust="0"/>
  </p:normalViewPr>
  <p:slideViewPr>
    <p:cSldViewPr snapToObjects="1">
      <p:cViewPr varScale="1">
        <p:scale>
          <a:sx n="87" d="100"/>
          <a:sy n="87" d="100"/>
        </p:scale>
        <p:origin x="960" y="78"/>
      </p:cViewPr>
      <p:guideLst>
        <p:guide orient="horz" pos="527"/>
        <p:guide orient="horz" pos="73"/>
        <p:guide orient="horz" pos="4064"/>
        <p:guide pos="2880"/>
        <p:guide pos="1542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Objects="1">
      <p:cViewPr varScale="1">
        <p:scale>
          <a:sx n="55" d="100"/>
          <a:sy n="55" d="100"/>
        </p:scale>
        <p:origin x="-3066" y="-90"/>
      </p:cViewPr>
      <p:guideLst>
        <p:guide orient="horz" pos="3130"/>
        <p:guide pos="2145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 bwMode="ltGray">
          <a:xfrm>
            <a:off x="179513" y="6619461"/>
            <a:ext cx="496348" cy="238539"/>
          </a:xfrm>
          <a:prstGeom prst="rect">
            <a:avLst/>
          </a:prstGeom>
          <a:solidFill>
            <a:srgbClr val="004D9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white">
          <a:xfrm>
            <a:off x="179513" y="2843710"/>
            <a:ext cx="8760432" cy="648000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79513" y="3926256"/>
            <a:ext cx="6768975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 bwMode="ltGray">
          <a:xfrm>
            <a:off x="179513" y="6619461"/>
            <a:ext cx="496348" cy="238539"/>
          </a:xfrm>
          <a:prstGeom prst="rect">
            <a:avLst/>
          </a:prstGeom>
          <a:solidFill>
            <a:srgbClr val="002A62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7" name="グループ化 1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5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6" name="text"/>
            <p:cNvPicPr>
              <a:picLocks noChangeAspect="1" noChangeArrowheads="1"/>
            </p:cNvPicPr>
            <p:nvPr userDrawn="1"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064149" y="3598148"/>
              <a:ext cx="6913563" cy="245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brighter_logo_poji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3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white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  <a:noFill/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white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 userDrawn="1"/>
        </p:nvSpPr>
        <p:spPr bwMode="white">
          <a:xfrm>
            <a:off x="1096858" y="6597840"/>
            <a:ext cx="1641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Corporation 2018</a:t>
            </a:r>
          </a:p>
        </p:txBody>
      </p:sp>
      <p:sp>
        <p:nvSpPr>
          <p:cNvPr id="10" name="Confidential"/>
          <p:cNvSpPr txBox="1"/>
          <p:nvPr userDrawn="1"/>
        </p:nvSpPr>
        <p:spPr bwMode="white">
          <a:xfrm>
            <a:off x="3650906" y="6597840"/>
            <a:ext cx="1822935" cy="2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704" r:id="rId4"/>
    <p:sldLayoutId id="2147483682" r:id="rId5"/>
    <p:sldLayoutId id="2147483681" r:id="rId6"/>
    <p:sldLayoutId id="2147483699" r:id="rId7"/>
    <p:sldLayoutId id="2147483670" r:id="rId8"/>
    <p:sldLayoutId id="2147483672" r:id="rId9"/>
    <p:sldLayoutId id="2147483695" r:id="rId10"/>
    <p:sldLayoutId id="2147483673" r:id="rId11"/>
    <p:sldLayoutId id="2147483674" r:id="rId12"/>
    <p:sldLayoutId id="2147483701" r:id="rId13"/>
    <p:sldLayoutId id="2147483671" r:id="rId14"/>
    <p:sldLayoutId id="2147483703" r:id="rId15"/>
    <p:sldLayoutId id="2147483694" r:id="rId16"/>
    <p:sldLayoutId id="2147483702" r:id="rId17"/>
    <p:sldLayoutId id="2147483698" r:id="rId18"/>
    <p:sldLayoutId id="2147483693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9513" y="3105369"/>
            <a:ext cx="8784000" cy="528794"/>
          </a:xfrm>
        </p:spPr>
        <p:txBody>
          <a:bodyPr/>
          <a:lstStyle/>
          <a:p>
            <a:r>
              <a:rPr kumimoji="1" lang="en-US" altLang="ja-JP" dirty="0" smtClean="0"/>
              <a:t>Integral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143903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D</a:t>
            </a:r>
            <a:r>
              <a:rPr lang="en-US" altLang="ja-JP" dirty="0" smtClean="0"/>
              <a:t>ata Science Research Laboratories</a:t>
            </a:r>
          </a:p>
          <a:p>
            <a:r>
              <a:rPr lang="en-US" altLang="ja-JP" dirty="0" smtClean="0"/>
              <a:t>Yuta Ideguchi, Yoshiyuki Ohno, Kazuhisa Ishizaka</a:t>
            </a:r>
            <a:endParaRPr kumimoji="1" lang="ja-JP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use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template </a:t>
            </a:r>
            <a:r>
              <a:rPr lang="en-US" altLang="ja-JP" dirty="0"/>
              <a:t>&lt;class Tin, class Tout&gt;</a:t>
            </a:r>
          </a:p>
          <a:p>
            <a:pPr marL="0" indent="0">
              <a:buNone/>
            </a:pPr>
            <a:r>
              <a:rPr lang="en-US" altLang="ja-JP" dirty="0" smtClean="0"/>
              <a:t>  void </a:t>
            </a:r>
            <a:r>
              <a:rPr lang="en-US" altLang="ja-JP" dirty="0" err="1"/>
              <a:t>integral_ve</a:t>
            </a:r>
            <a:r>
              <a:rPr lang="en-US" altLang="ja-JP" dirty="0"/>
              <a:t>(Tin* in, Tout* out, </a:t>
            </a:r>
            <a:r>
              <a:rPr lang="en-US" altLang="ja-JP" dirty="0" err="1"/>
              <a:t>int</a:t>
            </a:r>
            <a:r>
              <a:rPr lang="en-US" altLang="ja-JP" dirty="0"/>
              <a:t> width, </a:t>
            </a:r>
            <a:r>
              <a:rPr lang="en-US" altLang="ja-JP" dirty="0" err="1"/>
              <a:t>int</a:t>
            </a:r>
            <a:r>
              <a:rPr lang="en-US" altLang="ja-JP" dirty="0"/>
              <a:t> height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example</a:t>
            </a:r>
            <a:r>
              <a:rPr lang="ja-JP" altLang="en-US" dirty="0" smtClean="0"/>
              <a:t>：</a:t>
            </a:r>
            <a:r>
              <a:rPr lang="en-US" altLang="ja-JP" dirty="0" err="1" smtClean="0"/>
              <a:t>integral_ve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float,float</a:t>
            </a:r>
            <a:r>
              <a:rPr lang="en-US" altLang="ja-JP" dirty="0" smtClean="0"/>
              <a:t>&gt;(</a:t>
            </a:r>
            <a:r>
              <a:rPr lang="en-US" altLang="ja-JP" dirty="0" err="1" smtClean="0"/>
              <a:t>in,out,width,height</a:t>
            </a:r>
            <a:r>
              <a:rPr lang="en-US" altLang="ja-JP" dirty="0" smtClean="0"/>
              <a:t>);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1600" dirty="0" smtClean="0"/>
              <a:t>Tin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type of input data</a:t>
            </a:r>
            <a:br>
              <a:rPr lang="en-US" altLang="ja-JP" sz="1600" dirty="0" smtClean="0"/>
            </a:br>
            <a:r>
              <a:rPr lang="ja-JP" altLang="en-US" sz="1600" dirty="0" smtClean="0"/>
              <a:t>（</a:t>
            </a:r>
            <a:r>
              <a:rPr lang="en-US" altLang="ja-JP" sz="1600" dirty="0" err="1" smtClean="0"/>
              <a:t>int,float,double</a:t>
            </a:r>
            <a:r>
              <a:rPr lang="en-US" altLang="ja-JP" sz="1600" dirty="0" smtClean="0"/>
              <a:t>,…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Tout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type of </a:t>
            </a:r>
            <a:r>
              <a:rPr lang="en-US" altLang="ja-JP" sz="1600" dirty="0" smtClean="0"/>
              <a:t>output data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（</a:t>
            </a:r>
            <a:r>
              <a:rPr lang="en-US" altLang="ja-JP" sz="1600" dirty="0" err="1" smtClean="0"/>
              <a:t>int,float,double</a:t>
            </a:r>
            <a:r>
              <a:rPr lang="en-US" altLang="ja-JP" sz="1600" dirty="0" smtClean="0"/>
              <a:t>,…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I</a:t>
            </a:r>
            <a:r>
              <a:rPr kumimoji="1" lang="en-US" altLang="ja-JP" sz="1600" dirty="0" smtClean="0"/>
              <a:t>n</a:t>
            </a:r>
            <a:r>
              <a:rPr kumimoji="1" lang="ja-JP" altLang="en-US" sz="1600" dirty="0" smtClean="0"/>
              <a:t>：</a:t>
            </a:r>
            <a:r>
              <a:rPr kumimoji="1" lang="en-US" altLang="ja-JP" sz="1600" dirty="0" smtClean="0"/>
              <a:t>pointer of input data</a:t>
            </a:r>
          </a:p>
          <a:p>
            <a:pPr marL="0" indent="0">
              <a:buNone/>
            </a:pPr>
            <a:r>
              <a:rPr lang="en-US" altLang="ja-JP" sz="1600" dirty="0" smtClean="0"/>
              <a:t>Out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pointer of output data</a:t>
            </a:r>
            <a:br>
              <a:rPr lang="en-US" altLang="ja-JP" sz="1600" dirty="0" smtClean="0"/>
            </a:br>
            <a:r>
              <a:rPr lang="ja-JP" altLang="en-US" sz="1600" dirty="0" smtClean="0"/>
              <a:t>（</a:t>
            </a:r>
            <a:r>
              <a:rPr lang="en-US" altLang="ja-JP" sz="1600" dirty="0"/>
              <a:t> you need to allocate memory. 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W</a:t>
            </a:r>
            <a:r>
              <a:rPr kumimoji="1" lang="en-US" altLang="ja-JP" sz="1600" dirty="0" smtClean="0"/>
              <a:t>idth</a:t>
            </a:r>
            <a:r>
              <a:rPr kumimoji="1" lang="ja-JP" altLang="en-US" sz="1600" dirty="0" smtClean="0"/>
              <a:t>：</a:t>
            </a:r>
            <a:r>
              <a:rPr lang="en-US" altLang="ja-JP" sz="1600" dirty="0" smtClean="0"/>
              <a:t>width of image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Height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height </a:t>
            </a:r>
            <a:r>
              <a:rPr lang="en-US" altLang="ja-JP" sz="1600" smtClean="0"/>
              <a:t>of </a:t>
            </a:r>
            <a:r>
              <a:rPr lang="en-US" altLang="ja-JP" sz="1600" smtClean="0"/>
              <a:t>image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322655" y="3969000"/>
            <a:ext cx="3600000" cy="21600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7" name="フリーフォーム 6"/>
          <p:cNvSpPr/>
          <p:nvPr/>
        </p:nvSpPr>
        <p:spPr bwMode="auto">
          <a:xfrm>
            <a:off x="5558779" y="4117926"/>
            <a:ext cx="3029641" cy="233183"/>
          </a:xfrm>
          <a:custGeom>
            <a:avLst/>
            <a:gdLst>
              <a:gd name="connsiteX0" fmla="*/ 11018 w 3029641"/>
              <a:gd name="connsiteY0" fmla="*/ 36127 h 233183"/>
              <a:gd name="connsiteX1" fmla="*/ 3029640 w 3029641"/>
              <a:gd name="connsiteY1" fmla="*/ 14093 h 233183"/>
              <a:gd name="connsiteX2" fmla="*/ 1 w 3029641"/>
              <a:gd name="connsiteY2" fmla="*/ 223414 h 233183"/>
              <a:gd name="connsiteX3" fmla="*/ 3018623 w 3029641"/>
              <a:gd name="connsiteY3" fmla="*/ 179346 h 23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641" h="233183">
                <a:moveTo>
                  <a:pt x="11018" y="36127"/>
                </a:moveTo>
                <a:cubicBezTo>
                  <a:pt x="1521247" y="9503"/>
                  <a:pt x="3031476" y="-17121"/>
                  <a:pt x="3029640" y="14093"/>
                </a:cubicBezTo>
                <a:cubicBezTo>
                  <a:pt x="3027804" y="45307"/>
                  <a:pt x="1837" y="195872"/>
                  <a:pt x="1" y="223414"/>
                </a:cubicBezTo>
                <a:cubicBezTo>
                  <a:pt x="-1835" y="250956"/>
                  <a:pt x="1508394" y="215151"/>
                  <a:pt x="3018623" y="179346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82655" y="358359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width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4685186" y="476932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height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4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97360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30469</TotalTime>
  <Words>68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Integral Image</vt:lpstr>
      <vt:lpstr>How to use function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</dc:title>
  <cp:lastModifiedBy>0000011334330</cp:lastModifiedBy>
  <cp:revision>110</cp:revision>
  <cp:lastPrinted>2017-02-27T06:42:09Z</cp:lastPrinted>
  <dcterms:created xsi:type="dcterms:W3CDTF">2015-04-16T03:28:40Z</dcterms:created>
  <dcterms:modified xsi:type="dcterms:W3CDTF">2020-04-01T01:36:13Z</dcterms:modified>
</cp:coreProperties>
</file>