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2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2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4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1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6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1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9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0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3858-6A4B-4328-B4C0-5F26AB5587D0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3DD2-95BF-465D-AA72-25F881D12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Selenium</a:t>
            </a:r>
            <a:r>
              <a:rPr lang="zh-CN" altLang="en-US" dirty="0" smtClean="0"/>
              <a:t>多媒体数据操作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             张本     </a:t>
            </a:r>
            <a:r>
              <a:rPr lang="en-US" altLang="zh-CN" dirty="0" smtClean="0"/>
              <a:t>zhangben@smail.nju.edu.cn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网页文本</a:t>
            </a:r>
            <a:endParaRPr lang="en-US" altLang="zh-CN" dirty="0" smtClean="0"/>
          </a:p>
          <a:p>
            <a:r>
              <a:rPr lang="zh-CN" altLang="en-US" dirty="0" smtClean="0"/>
              <a:t>网页图像</a:t>
            </a:r>
            <a:endParaRPr lang="en-US" altLang="zh-CN" dirty="0" smtClean="0"/>
          </a:p>
          <a:p>
            <a:r>
              <a:rPr lang="zh-CN" altLang="en-US" dirty="0"/>
              <a:t>网页截图</a:t>
            </a:r>
          </a:p>
          <a:p>
            <a:r>
              <a:rPr lang="zh-CN" altLang="en-US" dirty="0" smtClean="0"/>
              <a:t>网页视频</a:t>
            </a:r>
            <a:r>
              <a:rPr lang="zh-CN" altLang="en-US" dirty="0"/>
              <a:t>流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421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6078" y="1833862"/>
            <a:ext cx="3406347" cy="1407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82879" y="1848967"/>
            <a:ext cx="3406347" cy="1407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2182" y="2357200"/>
            <a:ext cx="33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获取网页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5753611" y="2339781"/>
            <a:ext cx="617838" cy="39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60044" y="2365865"/>
            <a:ext cx="23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网页布局调整（可选）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75158" y="4743389"/>
            <a:ext cx="3414068" cy="14072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31868" y="5284479"/>
            <a:ext cx="249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获取对应网页元素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596078" y="4742554"/>
            <a:ext cx="3406347" cy="14080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61399" y="5250602"/>
            <a:ext cx="250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数据格式对应接口</a:t>
            </a:r>
            <a:endParaRPr lang="zh-CN" altLang="en-US" sz="2000" dirty="0"/>
          </a:p>
        </p:txBody>
      </p:sp>
      <p:sp>
        <p:nvSpPr>
          <p:cNvPr id="15" name="右箭头 14"/>
          <p:cNvSpPr/>
          <p:nvPr/>
        </p:nvSpPr>
        <p:spPr>
          <a:xfrm rot="10800000">
            <a:off x="5752068" y="5237560"/>
            <a:ext cx="617838" cy="39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>
            <a:off x="8573273" y="3802097"/>
            <a:ext cx="617838" cy="39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6200000">
            <a:off x="2990332" y="3802097"/>
            <a:ext cx="617838" cy="39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张本 </a:t>
            </a:r>
            <a:r>
              <a:rPr lang="en-US" altLang="zh-CN" dirty="0" smtClean="0"/>
              <a:t>zhangben@smail.nju.edu.cn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9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Selenium多媒体数据操作</vt:lpstr>
      <vt:lpstr>模块</vt:lpstr>
      <vt:lpstr>设计流程</vt:lpstr>
      <vt:lpstr>Q&amp;A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Selenium多媒体数据操作</dc:title>
  <dc:creator>ben zhang</dc:creator>
  <cp:lastModifiedBy>ben zhang</cp:lastModifiedBy>
  <cp:revision>5</cp:revision>
  <dcterms:created xsi:type="dcterms:W3CDTF">2015-12-26T14:10:41Z</dcterms:created>
  <dcterms:modified xsi:type="dcterms:W3CDTF">2015-12-29T02:12:13Z</dcterms:modified>
</cp:coreProperties>
</file>