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2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4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1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6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0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3858-6A4B-4328-B4C0-5F26AB5587D0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多媒体数据操作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张本     </a:t>
            </a:r>
            <a:r>
              <a:rPr lang="en-US" altLang="zh-CN" dirty="0" smtClean="0"/>
              <a:t>zb.benzhang@gmail.com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网页图像获取系统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378" y="2356022"/>
            <a:ext cx="3220995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6378" y="4057135"/>
            <a:ext cx="3220995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视频流数据获取系统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5232" y="2669060"/>
            <a:ext cx="3220995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5231" y="4349578"/>
            <a:ext cx="3220995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7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网页截图获取系统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378" y="2356022"/>
            <a:ext cx="3220995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6377" y="3998527"/>
            <a:ext cx="3220995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张本 </a:t>
            </a:r>
            <a:r>
              <a:rPr lang="en-US" altLang="zh-CN" dirty="0" smtClean="0"/>
              <a:t>zb.benzhang@gmail.com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94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Selenium多媒体数据操作</vt:lpstr>
      <vt:lpstr>网页图像获取系统</vt:lpstr>
      <vt:lpstr>视频流数据获取系统</vt:lpstr>
      <vt:lpstr>网页截图获取系统</vt:lpstr>
      <vt:lpstr>Q&amp;A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Selenium多媒体数据操作</dc:title>
  <dc:creator>ben zhang</dc:creator>
  <cp:lastModifiedBy>ben zhang</cp:lastModifiedBy>
  <cp:revision>1</cp:revision>
  <dcterms:created xsi:type="dcterms:W3CDTF">2015-12-26T14:10:41Z</dcterms:created>
  <dcterms:modified xsi:type="dcterms:W3CDTF">2015-12-26T14:16:17Z</dcterms:modified>
</cp:coreProperties>
</file>