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84" d="100"/>
          <a:sy n="84" d="100"/>
        </p:scale>
        <p:origin x="35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31CFE4-2DCD-46A4-845D-A237C5436B7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6337F3-8033-4EA8-8DED-8F3DDA9DB8E0}">
      <dgm:prSet/>
      <dgm:spPr/>
      <dgm:t>
        <a:bodyPr/>
        <a:lstStyle/>
        <a:p>
          <a:r>
            <a:rPr lang="en-US" dirty="0"/>
            <a:t>Rumana Shaik (700752115)</a:t>
          </a:r>
        </a:p>
      </dgm:t>
    </dgm:pt>
    <dgm:pt modelId="{45CC366B-14F9-4044-BDC0-0760AEB9DB4C}" type="parTrans" cxnId="{DDE426F0-48A3-41E9-9BE5-19DAB972C04F}">
      <dgm:prSet/>
      <dgm:spPr/>
      <dgm:t>
        <a:bodyPr/>
        <a:lstStyle/>
        <a:p>
          <a:endParaRPr lang="en-US"/>
        </a:p>
      </dgm:t>
    </dgm:pt>
    <dgm:pt modelId="{C69E9624-3AFC-4574-8AB9-076A65FC9B4D}" type="sibTrans" cxnId="{DDE426F0-48A3-41E9-9BE5-19DAB972C04F}">
      <dgm:prSet/>
      <dgm:spPr/>
      <dgm:t>
        <a:bodyPr/>
        <a:lstStyle/>
        <a:p>
          <a:endParaRPr lang="en-US"/>
        </a:p>
      </dgm:t>
    </dgm:pt>
    <dgm:pt modelId="{F18DF37C-92A6-40B0-8470-C560C79A2B79}">
      <dgm:prSet/>
      <dgm:spPr/>
      <dgm:t>
        <a:bodyPr/>
        <a:lstStyle/>
        <a:p>
          <a:r>
            <a:rPr lang="en-US" dirty="0"/>
            <a:t>Sai Nikhil </a:t>
          </a:r>
          <a:r>
            <a:rPr lang="en-US" dirty="0" err="1"/>
            <a:t>Aureshi</a:t>
          </a:r>
          <a:r>
            <a:rPr lang="en-US" dirty="0"/>
            <a:t> (</a:t>
          </a:r>
          <a:r>
            <a:rPr lang="en-IN" dirty="0"/>
            <a:t>700756937</a:t>
          </a:r>
          <a:r>
            <a:rPr lang="en-US" dirty="0"/>
            <a:t>)</a:t>
          </a:r>
        </a:p>
      </dgm:t>
    </dgm:pt>
    <dgm:pt modelId="{E6EE3D97-A092-4355-8AC0-5ABD13CBDAAD}" type="parTrans" cxnId="{05A322C1-8C18-4824-BDBD-A6062F7ECAAB}">
      <dgm:prSet/>
      <dgm:spPr/>
      <dgm:t>
        <a:bodyPr/>
        <a:lstStyle/>
        <a:p>
          <a:endParaRPr lang="en-US"/>
        </a:p>
      </dgm:t>
    </dgm:pt>
    <dgm:pt modelId="{6833482B-2436-479C-B2C5-8853F9280402}" type="sibTrans" cxnId="{05A322C1-8C18-4824-BDBD-A6062F7ECAAB}">
      <dgm:prSet/>
      <dgm:spPr/>
      <dgm:t>
        <a:bodyPr/>
        <a:lstStyle/>
        <a:p>
          <a:endParaRPr lang="en-US"/>
        </a:p>
      </dgm:t>
    </dgm:pt>
    <dgm:pt modelId="{91578AF1-4B92-42A7-A01B-1269347FC6B8}">
      <dgm:prSet/>
      <dgm:spPr/>
      <dgm:t>
        <a:bodyPr/>
        <a:lstStyle/>
        <a:p>
          <a:r>
            <a:rPr lang="en-US" dirty="0"/>
            <a:t>Sanjana </a:t>
          </a:r>
          <a:r>
            <a:rPr lang="en-US" dirty="0" err="1"/>
            <a:t>Mortha</a:t>
          </a:r>
          <a:r>
            <a:rPr lang="en-US" dirty="0"/>
            <a:t> (</a:t>
          </a:r>
          <a:r>
            <a:rPr lang="en-IN" dirty="0"/>
            <a:t>700747286 </a:t>
          </a:r>
          <a:r>
            <a:rPr lang="en-US" dirty="0"/>
            <a:t>)</a:t>
          </a:r>
        </a:p>
      </dgm:t>
    </dgm:pt>
    <dgm:pt modelId="{EB7E6E90-1F2A-45DB-95FF-DD758E1B19E8}" type="parTrans" cxnId="{46FDC8AD-569A-43A7-AAA5-9AC1BFCF51D3}">
      <dgm:prSet/>
      <dgm:spPr/>
      <dgm:t>
        <a:bodyPr/>
        <a:lstStyle/>
        <a:p>
          <a:endParaRPr lang="en-US"/>
        </a:p>
      </dgm:t>
    </dgm:pt>
    <dgm:pt modelId="{1FD76BDB-FEF7-4D31-AF3C-E98AA6735E8D}" type="sibTrans" cxnId="{46FDC8AD-569A-43A7-AAA5-9AC1BFCF51D3}">
      <dgm:prSet/>
      <dgm:spPr/>
      <dgm:t>
        <a:bodyPr/>
        <a:lstStyle/>
        <a:p>
          <a:endParaRPr lang="en-US"/>
        </a:p>
      </dgm:t>
    </dgm:pt>
    <dgm:pt modelId="{42DF6D13-F142-4B02-9F1B-65FD690A43B3}">
      <dgm:prSet/>
      <dgm:spPr/>
      <dgm:t>
        <a:bodyPr/>
        <a:lstStyle/>
        <a:p>
          <a:r>
            <a:rPr lang="en-US" dirty="0"/>
            <a:t>Shiny Saka (</a:t>
          </a:r>
          <a:r>
            <a:rPr lang="en-IN" dirty="0"/>
            <a:t>700755150</a:t>
          </a:r>
          <a:r>
            <a:rPr lang="en-US" dirty="0"/>
            <a:t>)</a:t>
          </a:r>
        </a:p>
      </dgm:t>
    </dgm:pt>
    <dgm:pt modelId="{6916F027-5FCE-4DB2-9544-34CB581480DA}" type="parTrans" cxnId="{170AA803-AB99-4132-B478-1627F9BF9738}">
      <dgm:prSet/>
      <dgm:spPr/>
      <dgm:t>
        <a:bodyPr/>
        <a:lstStyle/>
        <a:p>
          <a:endParaRPr lang="en-US"/>
        </a:p>
      </dgm:t>
    </dgm:pt>
    <dgm:pt modelId="{9125C980-DA2E-425E-B04A-23D48B1B2303}" type="sibTrans" cxnId="{170AA803-AB99-4132-B478-1627F9BF9738}">
      <dgm:prSet/>
      <dgm:spPr/>
      <dgm:t>
        <a:bodyPr/>
        <a:lstStyle/>
        <a:p>
          <a:endParaRPr lang="en-US"/>
        </a:p>
      </dgm:t>
    </dgm:pt>
    <dgm:pt modelId="{2D4501A4-D359-9B41-8D9D-87810851619A}" type="pres">
      <dgm:prSet presAssocID="{6531CFE4-2DCD-46A4-845D-A237C5436B72}" presName="linear" presStyleCnt="0">
        <dgm:presLayoutVars>
          <dgm:animLvl val="lvl"/>
          <dgm:resizeHandles val="exact"/>
        </dgm:presLayoutVars>
      </dgm:prSet>
      <dgm:spPr/>
    </dgm:pt>
    <dgm:pt modelId="{81BA709D-83DF-5048-9459-DFCA4D8752FA}" type="pres">
      <dgm:prSet presAssocID="{706337F3-8033-4EA8-8DED-8F3DDA9DB8E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137F9E5-BC2C-0042-B22F-BE1306696EC1}" type="pres">
      <dgm:prSet presAssocID="{C69E9624-3AFC-4574-8AB9-076A65FC9B4D}" presName="spacer" presStyleCnt="0"/>
      <dgm:spPr/>
    </dgm:pt>
    <dgm:pt modelId="{203F5BA4-48DB-6C48-AE23-58490E8C4BFC}" type="pres">
      <dgm:prSet presAssocID="{F18DF37C-92A6-40B0-8470-C560C79A2B7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0F77E92-41B2-8C49-B98C-6E730691ED37}" type="pres">
      <dgm:prSet presAssocID="{6833482B-2436-479C-B2C5-8853F9280402}" presName="spacer" presStyleCnt="0"/>
      <dgm:spPr/>
    </dgm:pt>
    <dgm:pt modelId="{1A0E1169-C75B-1049-A9C2-A3ABBA059599}" type="pres">
      <dgm:prSet presAssocID="{91578AF1-4B92-42A7-A01B-1269347FC6B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8EAA004-B05E-D843-83CC-008F073889F4}" type="pres">
      <dgm:prSet presAssocID="{1FD76BDB-FEF7-4D31-AF3C-E98AA6735E8D}" presName="spacer" presStyleCnt="0"/>
      <dgm:spPr/>
    </dgm:pt>
    <dgm:pt modelId="{69E808AB-C1A3-F442-B100-AA083C0A514F}" type="pres">
      <dgm:prSet presAssocID="{42DF6D13-F142-4B02-9F1B-65FD690A43B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70AA803-AB99-4132-B478-1627F9BF9738}" srcId="{6531CFE4-2DCD-46A4-845D-A237C5436B72}" destId="{42DF6D13-F142-4B02-9F1B-65FD690A43B3}" srcOrd="3" destOrd="0" parTransId="{6916F027-5FCE-4DB2-9544-34CB581480DA}" sibTransId="{9125C980-DA2E-425E-B04A-23D48B1B2303}"/>
    <dgm:cxn modelId="{F978EF14-720C-ED42-9720-829FA5FFAC2F}" type="presOf" srcId="{706337F3-8033-4EA8-8DED-8F3DDA9DB8E0}" destId="{81BA709D-83DF-5048-9459-DFCA4D8752FA}" srcOrd="0" destOrd="0" presId="urn:microsoft.com/office/officeart/2005/8/layout/vList2"/>
    <dgm:cxn modelId="{116D144C-13E2-3C4F-8B2A-CF5AFDC5D3C9}" type="presOf" srcId="{6531CFE4-2DCD-46A4-845D-A237C5436B72}" destId="{2D4501A4-D359-9B41-8D9D-87810851619A}" srcOrd="0" destOrd="0" presId="urn:microsoft.com/office/officeart/2005/8/layout/vList2"/>
    <dgm:cxn modelId="{5CA4D5A2-4C75-9F40-91E3-F85FE73EBA4A}" type="presOf" srcId="{42DF6D13-F142-4B02-9F1B-65FD690A43B3}" destId="{69E808AB-C1A3-F442-B100-AA083C0A514F}" srcOrd="0" destOrd="0" presId="urn:microsoft.com/office/officeart/2005/8/layout/vList2"/>
    <dgm:cxn modelId="{46FDC8AD-569A-43A7-AAA5-9AC1BFCF51D3}" srcId="{6531CFE4-2DCD-46A4-845D-A237C5436B72}" destId="{91578AF1-4B92-42A7-A01B-1269347FC6B8}" srcOrd="2" destOrd="0" parTransId="{EB7E6E90-1F2A-45DB-95FF-DD758E1B19E8}" sibTransId="{1FD76BDB-FEF7-4D31-AF3C-E98AA6735E8D}"/>
    <dgm:cxn modelId="{05A322C1-8C18-4824-BDBD-A6062F7ECAAB}" srcId="{6531CFE4-2DCD-46A4-845D-A237C5436B72}" destId="{F18DF37C-92A6-40B0-8470-C560C79A2B79}" srcOrd="1" destOrd="0" parTransId="{E6EE3D97-A092-4355-8AC0-5ABD13CBDAAD}" sibTransId="{6833482B-2436-479C-B2C5-8853F9280402}"/>
    <dgm:cxn modelId="{B0B062D7-7F55-CD4E-94E4-E2D19BC8D116}" type="presOf" srcId="{F18DF37C-92A6-40B0-8470-C560C79A2B79}" destId="{203F5BA4-48DB-6C48-AE23-58490E8C4BFC}" srcOrd="0" destOrd="0" presId="urn:microsoft.com/office/officeart/2005/8/layout/vList2"/>
    <dgm:cxn modelId="{DDE426F0-48A3-41E9-9BE5-19DAB972C04F}" srcId="{6531CFE4-2DCD-46A4-845D-A237C5436B72}" destId="{706337F3-8033-4EA8-8DED-8F3DDA9DB8E0}" srcOrd="0" destOrd="0" parTransId="{45CC366B-14F9-4044-BDC0-0760AEB9DB4C}" sibTransId="{C69E9624-3AFC-4574-8AB9-076A65FC9B4D}"/>
    <dgm:cxn modelId="{EBB5A6F1-46AE-C44E-A549-EA37634B4BCD}" type="presOf" srcId="{91578AF1-4B92-42A7-A01B-1269347FC6B8}" destId="{1A0E1169-C75B-1049-A9C2-A3ABBA059599}" srcOrd="0" destOrd="0" presId="urn:microsoft.com/office/officeart/2005/8/layout/vList2"/>
    <dgm:cxn modelId="{65B2DE2B-E3D5-D04A-A031-299CD78A4988}" type="presParOf" srcId="{2D4501A4-D359-9B41-8D9D-87810851619A}" destId="{81BA709D-83DF-5048-9459-DFCA4D8752FA}" srcOrd="0" destOrd="0" presId="urn:microsoft.com/office/officeart/2005/8/layout/vList2"/>
    <dgm:cxn modelId="{9ADE6556-6867-424D-92C5-133774736E62}" type="presParOf" srcId="{2D4501A4-D359-9B41-8D9D-87810851619A}" destId="{0137F9E5-BC2C-0042-B22F-BE1306696EC1}" srcOrd="1" destOrd="0" presId="urn:microsoft.com/office/officeart/2005/8/layout/vList2"/>
    <dgm:cxn modelId="{C7890273-2632-9942-92D6-33B5CF7DF5F5}" type="presParOf" srcId="{2D4501A4-D359-9B41-8D9D-87810851619A}" destId="{203F5BA4-48DB-6C48-AE23-58490E8C4BFC}" srcOrd="2" destOrd="0" presId="urn:microsoft.com/office/officeart/2005/8/layout/vList2"/>
    <dgm:cxn modelId="{74EBB03B-BA01-9B45-A25E-7BF4B35C6061}" type="presParOf" srcId="{2D4501A4-D359-9B41-8D9D-87810851619A}" destId="{A0F77E92-41B2-8C49-B98C-6E730691ED37}" srcOrd="3" destOrd="0" presId="urn:microsoft.com/office/officeart/2005/8/layout/vList2"/>
    <dgm:cxn modelId="{1BBF8E37-FEF5-CF4D-A2FC-EA8A4BBFE945}" type="presParOf" srcId="{2D4501A4-D359-9B41-8D9D-87810851619A}" destId="{1A0E1169-C75B-1049-A9C2-A3ABBA059599}" srcOrd="4" destOrd="0" presId="urn:microsoft.com/office/officeart/2005/8/layout/vList2"/>
    <dgm:cxn modelId="{FBF2231B-2768-B54B-9922-B76E37EBA49E}" type="presParOf" srcId="{2D4501A4-D359-9B41-8D9D-87810851619A}" destId="{88EAA004-B05E-D843-83CC-008F073889F4}" srcOrd="5" destOrd="0" presId="urn:microsoft.com/office/officeart/2005/8/layout/vList2"/>
    <dgm:cxn modelId="{AF3F9DF1-588F-FA4A-ADCC-082F4EC9540A}" type="presParOf" srcId="{2D4501A4-D359-9B41-8D9D-87810851619A}" destId="{69E808AB-C1A3-F442-B100-AA083C0A514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078657-DB91-40C3-A04E-F8B8E7C80E0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54A36C-7F24-4683-8BF9-FC37CC951C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Global Increase in Ocular Diseases: Rising prevalence of conditions like diabetic retinopathy, glaucoma, and age-related macular degeneration.</a:t>
          </a:r>
        </a:p>
      </dgm:t>
    </dgm:pt>
    <dgm:pt modelId="{8412E0CC-28AE-46C5-A50C-5DCF69734C23}" type="parTrans" cxnId="{2678B3AD-4BAC-4E0D-9D1E-DF839052AB3D}">
      <dgm:prSet/>
      <dgm:spPr/>
      <dgm:t>
        <a:bodyPr/>
        <a:lstStyle/>
        <a:p>
          <a:endParaRPr lang="en-US"/>
        </a:p>
      </dgm:t>
    </dgm:pt>
    <dgm:pt modelId="{68E6E185-C625-473A-BA7D-D907DD7B882E}" type="sibTrans" cxnId="{2678B3AD-4BAC-4E0D-9D1E-DF839052AB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9D14B1-834A-457E-A900-4D9B01B3B2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Challenges in Traditional Diagnosis: Dependence on manual analysis by ophthalmologists, which is time-consuming and susceptible to variability in diagnostic accuracy.</a:t>
          </a:r>
        </a:p>
      </dgm:t>
    </dgm:pt>
    <dgm:pt modelId="{1E04179F-3EBF-4FBF-96B1-0BF97179F87F}" type="parTrans" cxnId="{2631FC0C-A248-401E-A7A7-6AFD906F60EA}">
      <dgm:prSet/>
      <dgm:spPr/>
      <dgm:t>
        <a:bodyPr/>
        <a:lstStyle/>
        <a:p>
          <a:endParaRPr lang="en-US"/>
        </a:p>
      </dgm:t>
    </dgm:pt>
    <dgm:pt modelId="{DCD1F71D-9868-4229-A791-4BB9C6F5C504}" type="sibTrans" cxnId="{2631FC0C-A248-401E-A7A7-6AFD906F60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7A9BC1-1E5C-45EB-BEE9-6BB141B54E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Need for Automated Solutions: Limited access to expert ophthalmologists, especially in underprivileged or rural areas.</a:t>
          </a:r>
        </a:p>
      </dgm:t>
    </dgm:pt>
    <dgm:pt modelId="{9B06F128-9D37-4560-91BF-FEC461EDA4D5}" type="parTrans" cxnId="{A842EFF3-DC34-4A79-AAAF-51F31A3E91D9}">
      <dgm:prSet/>
      <dgm:spPr/>
      <dgm:t>
        <a:bodyPr/>
        <a:lstStyle/>
        <a:p>
          <a:endParaRPr lang="en-US"/>
        </a:p>
      </dgm:t>
    </dgm:pt>
    <dgm:pt modelId="{5FE3DDAA-C563-444E-8BC5-B51649A053AF}" type="sibTrans" cxnId="{A842EFF3-DC34-4A79-AAAF-51F31A3E91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0499DEA-E476-4771-A9DA-A2A4C98204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Advancements in Technology: Deep learning presents a significant opportunity to enhance diagnostic processes and make them more efficient and less subjective.</a:t>
          </a:r>
        </a:p>
      </dgm:t>
    </dgm:pt>
    <dgm:pt modelId="{6DEBEE0C-46B9-4A42-A91A-92D6314FF089}" type="parTrans" cxnId="{75FD94FB-ABC3-420F-91E0-108A7A2F91A4}">
      <dgm:prSet/>
      <dgm:spPr/>
      <dgm:t>
        <a:bodyPr/>
        <a:lstStyle/>
        <a:p>
          <a:endParaRPr lang="en-US"/>
        </a:p>
      </dgm:t>
    </dgm:pt>
    <dgm:pt modelId="{5FF68FC7-F68E-4A04-99E8-DC37E93CC9C4}" type="sibTrans" cxnId="{75FD94FB-ABC3-420F-91E0-108A7A2F91A4}">
      <dgm:prSet/>
      <dgm:spPr/>
      <dgm:t>
        <a:bodyPr/>
        <a:lstStyle/>
        <a:p>
          <a:endParaRPr lang="en-US"/>
        </a:p>
      </dgm:t>
    </dgm:pt>
    <dgm:pt modelId="{5E136514-2E81-4ED2-BB50-CA392BB4A310}" type="pres">
      <dgm:prSet presAssocID="{42078657-DB91-40C3-A04E-F8B8E7C80E07}" presName="root" presStyleCnt="0">
        <dgm:presLayoutVars>
          <dgm:dir/>
          <dgm:resizeHandles val="exact"/>
        </dgm:presLayoutVars>
      </dgm:prSet>
      <dgm:spPr/>
    </dgm:pt>
    <dgm:pt modelId="{7C32206C-6DE8-48F8-9987-4351689ED05F}" type="pres">
      <dgm:prSet presAssocID="{42078657-DB91-40C3-A04E-F8B8E7C80E07}" presName="container" presStyleCnt="0">
        <dgm:presLayoutVars>
          <dgm:dir/>
          <dgm:resizeHandles val="exact"/>
        </dgm:presLayoutVars>
      </dgm:prSet>
      <dgm:spPr/>
    </dgm:pt>
    <dgm:pt modelId="{5EA48918-4EDF-494E-82BB-7B8D2D87DB95}" type="pres">
      <dgm:prSet presAssocID="{8F54A36C-7F24-4683-8BF9-FC37CC951CDD}" presName="compNode" presStyleCnt="0"/>
      <dgm:spPr/>
    </dgm:pt>
    <dgm:pt modelId="{013ED1F0-D3F6-42E6-AC2D-F1F20A5CB669}" type="pres">
      <dgm:prSet presAssocID="{8F54A36C-7F24-4683-8BF9-FC37CC951CDD}" presName="iconBgRect" presStyleLbl="bgShp" presStyleIdx="0" presStyleCnt="4"/>
      <dgm:spPr/>
    </dgm:pt>
    <dgm:pt modelId="{6FE05669-D09D-4D88-8740-8D0E3AB3A6EB}" type="pres">
      <dgm:prSet presAssocID="{8F54A36C-7F24-4683-8BF9-FC37CC951CD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17868B03-D99C-43AA-8365-9BA21AE38883}" type="pres">
      <dgm:prSet presAssocID="{8F54A36C-7F24-4683-8BF9-FC37CC951CDD}" presName="spaceRect" presStyleCnt="0"/>
      <dgm:spPr/>
    </dgm:pt>
    <dgm:pt modelId="{59C40973-3808-4F8F-8C97-1A7E276796C4}" type="pres">
      <dgm:prSet presAssocID="{8F54A36C-7F24-4683-8BF9-FC37CC951CDD}" presName="textRect" presStyleLbl="revTx" presStyleIdx="0" presStyleCnt="4">
        <dgm:presLayoutVars>
          <dgm:chMax val="1"/>
          <dgm:chPref val="1"/>
        </dgm:presLayoutVars>
      </dgm:prSet>
      <dgm:spPr/>
    </dgm:pt>
    <dgm:pt modelId="{3F4CA1B0-F086-4F41-879A-165F6DD4A1C9}" type="pres">
      <dgm:prSet presAssocID="{68E6E185-C625-473A-BA7D-D907DD7B882E}" presName="sibTrans" presStyleLbl="sibTrans2D1" presStyleIdx="0" presStyleCnt="0"/>
      <dgm:spPr/>
    </dgm:pt>
    <dgm:pt modelId="{AC9833CA-AB60-426A-A5E7-008F0E5FC165}" type="pres">
      <dgm:prSet presAssocID="{399D14B1-834A-457E-A900-4D9B01B3B2A3}" presName="compNode" presStyleCnt="0"/>
      <dgm:spPr/>
    </dgm:pt>
    <dgm:pt modelId="{336FD044-B50C-49D5-ABAB-EC0C4374F2CE}" type="pres">
      <dgm:prSet presAssocID="{399D14B1-834A-457E-A900-4D9B01B3B2A3}" presName="iconBgRect" presStyleLbl="bgShp" presStyleIdx="1" presStyleCnt="4"/>
      <dgm:spPr/>
    </dgm:pt>
    <dgm:pt modelId="{ACC8C249-EA70-4993-8217-8C698E9DF7E0}" type="pres">
      <dgm:prSet presAssocID="{399D14B1-834A-457E-A900-4D9B01B3B2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F0BA7B8B-27C5-4056-BF07-9643EBA878FF}" type="pres">
      <dgm:prSet presAssocID="{399D14B1-834A-457E-A900-4D9B01B3B2A3}" presName="spaceRect" presStyleCnt="0"/>
      <dgm:spPr/>
    </dgm:pt>
    <dgm:pt modelId="{12C23DFF-AAF3-4B60-B15C-BAF573C1A4FA}" type="pres">
      <dgm:prSet presAssocID="{399D14B1-834A-457E-A900-4D9B01B3B2A3}" presName="textRect" presStyleLbl="revTx" presStyleIdx="1" presStyleCnt="4">
        <dgm:presLayoutVars>
          <dgm:chMax val="1"/>
          <dgm:chPref val="1"/>
        </dgm:presLayoutVars>
      </dgm:prSet>
      <dgm:spPr/>
    </dgm:pt>
    <dgm:pt modelId="{BED59023-F4DA-4E0D-889F-1E54F93E4E77}" type="pres">
      <dgm:prSet presAssocID="{DCD1F71D-9868-4229-A791-4BB9C6F5C504}" presName="sibTrans" presStyleLbl="sibTrans2D1" presStyleIdx="0" presStyleCnt="0"/>
      <dgm:spPr/>
    </dgm:pt>
    <dgm:pt modelId="{765279BF-42C4-458E-AB1C-F18D72394B47}" type="pres">
      <dgm:prSet presAssocID="{9E7A9BC1-1E5C-45EB-BEE9-6BB141B54E13}" presName="compNode" presStyleCnt="0"/>
      <dgm:spPr/>
    </dgm:pt>
    <dgm:pt modelId="{7F4410EA-B38B-4AB5-BB32-3571129E0106}" type="pres">
      <dgm:prSet presAssocID="{9E7A9BC1-1E5C-45EB-BEE9-6BB141B54E13}" presName="iconBgRect" presStyleLbl="bgShp" presStyleIdx="2" presStyleCnt="4"/>
      <dgm:spPr/>
    </dgm:pt>
    <dgm:pt modelId="{D5D9543C-5E09-43D9-A0C3-6B62FFDFD563}" type="pres">
      <dgm:prSet presAssocID="{9E7A9BC1-1E5C-45EB-BEE9-6BB141B54E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772CF421-2794-4A6F-9354-DBFE148A4A5D}" type="pres">
      <dgm:prSet presAssocID="{9E7A9BC1-1E5C-45EB-BEE9-6BB141B54E13}" presName="spaceRect" presStyleCnt="0"/>
      <dgm:spPr/>
    </dgm:pt>
    <dgm:pt modelId="{3E63579E-0A0A-4027-AF95-57C7E73242DE}" type="pres">
      <dgm:prSet presAssocID="{9E7A9BC1-1E5C-45EB-BEE9-6BB141B54E13}" presName="textRect" presStyleLbl="revTx" presStyleIdx="2" presStyleCnt="4">
        <dgm:presLayoutVars>
          <dgm:chMax val="1"/>
          <dgm:chPref val="1"/>
        </dgm:presLayoutVars>
      </dgm:prSet>
      <dgm:spPr/>
    </dgm:pt>
    <dgm:pt modelId="{04D93750-8CCB-409D-8FCD-5A7CA5944E90}" type="pres">
      <dgm:prSet presAssocID="{5FE3DDAA-C563-444E-8BC5-B51649A053AF}" presName="sibTrans" presStyleLbl="sibTrans2D1" presStyleIdx="0" presStyleCnt="0"/>
      <dgm:spPr/>
    </dgm:pt>
    <dgm:pt modelId="{874D98BB-08AD-44C8-9C50-A4F66A33FA81}" type="pres">
      <dgm:prSet presAssocID="{A0499DEA-E476-4771-A9DA-A2A4C9820430}" presName="compNode" presStyleCnt="0"/>
      <dgm:spPr/>
    </dgm:pt>
    <dgm:pt modelId="{6BF6459D-4FF4-4B55-8556-68838F5344D2}" type="pres">
      <dgm:prSet presAssocID="{A0499DEA-E476-4771-A9DA-A2A4C9820430}" presName="iconBgRect" presStyleLbl="bgShp" presStyleIdx="3" presStyleCnt="4"/>
      <dgm:spPr/>
    </dgm:pt>
    <dgm:pt modelId="{1A99DA60-2DD1-4DA8-9ECE-F3FB93B2C20E}" type="pres">
      <dgm:prSet presAssocID="{A0499DEA-E476-4771-A9DA-A2A4C982043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121C1FD5-BFE6-436E-804E-C36282B51051}" type="pres">
      <dgm:prSet presAssocID="{A0499DEA-E476-4771-A9DA-A2A4C9820430}" presName="spaceRect" presStyleCnt="0"/>
      <dgm:spPr/>
    </dgm:pt>
    <dgm:pt modelId="{47BC44D7-6F77-4315-B86D-ABD3142CE6F4}" type="pres">
      <dgm:prSet presAssocID="{A0499DEA-E476-4771-A9DA-A2A4C982043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31FC0C-A248-401E-A7A7-6AFD906F60EA}" srcId="{42078657-DB91-40C3-A04E-F8B8E7C80E07}" destId="{399D14B1-834A-457E-A900-4D9B01B3B2A3}" srcOrd="1" destOrd="0" parTransId="{1E04179F-3EBF-4FBF-96B1-0BF97179F87F}" sibTransId="{DCD1F71D-9868-4229-A791-4BB9C6F5C504}"/>
    <dgm:cxn modelId="{80360E13-FE53-49C3-8258-F0CDABB9E20F}" type="presOf" srcId="{A0499DEA-E476-4771-A9DA-A2A4C9820430}" destId="{47BC44D7-6F77-4315-B86D-ABD3142CE6F4}" srcOrd="0" destOrd="0" presId="urn:microsoft.com/office/officeart/2018/2/layout/IconCircleList"/>
    <dgm:cxn modelId="{F158FB1A-0D91-4607-A799-2390D4C67BB9}" type="presOf" srcId="{42078657-DB91-40C3-A04E-F8B8E7C80E07}" destId="{5E136514-2E81-4ED2-BB50-CA392BB4A310}" srcOrd="0" destOrd="0" presId="urn:microsoft.com/office/officeart/2018/2/layout/IconCircleList"/>
    <dgm:cxn modelId="{0BE1D646-3546-4436-B9D7-94F7D9607988}" type="presOf" srcId="{399D14B1-834A-457E-A900-4D9B01B3B2A3}" destId="{12C23DFF-AAF3-4B60-B15C-BAF573C1A4FA}" srcOrd="0" destOrd="0" presId="urn:microsoft.com/office/officeart/2018/2/layout/IconCircleList"/>
    <dgm:cxn modelId="{05F7C179-5942-4111-BCCD-62715B965F5B}" type="presOf" srcId="{68E6E185-C625-473A-BA7D-D907DD7B882E}" destId="{3F4CA1B0-F086-4F41-879A-165F6DD4A1C9}" srcOrd="0" destOrd="0" presId="urn:microsoft.com/office/officeart/2018/2/layout/IconCircleList"/>
    <dgm:cxn modelId="{B3B2687F-62BD-4BB2-BC0E-3D2B8F13DD4A}" type="presOf" srcId="{9E7A9BC1-1E5C-45EB-BEE9-6BB141B54E13}" destId="{3E63579E-0A0A-4027-AF95-57C7E73242DE}" srcOrd="0" destOrd="0" presId="urn:microsoft.com/office/officeart/2018/2/layout/IconCircleList"/>
    <dgm:cxn modelId="{2678B3AD-4BAC-4E0D-9D1E-DF839052AB3D}" srcId="{42078657-DB91-40C3-A04E-F8B8E7C80E07}" destId="{8F54A36C-7F24-4683-8BF9-FC37CC951CDD}" srcOrd="0" destOrd="0" parTransId="{8412E0CC-28AE-46C5-A50C-5DCF69734C23}" sibTransId="{68E6E185-C625-473A-BA7D-D907DD7B882E}"/>
    <dgm:cxn modelId="{3BB3FBB8-01B5-46B2-B0EF-49051B67669A}" type="presOf" srcId="{8F54A36C-7F24-4683-8BF9-FC37CC951CDD}" destId="{59C40973-3808-4F8F-8C97-1A7E276796C4}" srcOrd="0" destOrd="0" presId="urn:microsoft.com/office/officeart/2018/2/layout/IconCircleList"/>
    <dgm:cxn modelId="{B94D90DB-5002-45D0-86B2-EF38D067D669}" type="presOf" srcId="{DCD1F71D-9868-4229-A791-4BB9C6F5C504}" destId="{BED59023-F4DA-4E0D-889F-1E54F93E4E77}" srcOrd="0" destOrd="0" presId="urn:microsoft.com/office/officeart/2018/2/layout/IconCircleList"/>
    <dgm:cxn modelId="{A842EFF3-DC34-4A79-AAAF-51F31A3E91D9}" srcId="{42078657-DB91-40C3-A04E-F8B8E7C80E07}" destId="{9E7A9BC1-1E5C-45EB-BEE9-6BB141B54E13}" srcOrd="2" destOrd="0" parTransId="{9B06F128-9D37-4560-91BF-FEC461EDA4D5}" sibTransId="{5FE3DDAA-C563-444E-8BC5-B51649A053AF}"/>
    <dgm:cxn modelId="{75FD94FB-ABC3-420F-91E0-108A7A2F91A4}" srcId="{42078657-DB91-40C3-A04E-F8B8E7C80E07}" destId="{A0499DEA-E476-4771-A9DA-A2A4C9820430}" srcOrd="3" destOrd="0" parTransId="{6DEBEE0C-46B9-4A42-A91A-92D6314FF089}" sibTransId="{5FF68FC7-F68E-4A04-99E8-DC37E93CC9C4}"/>
    <dgm:cxn modelId="{E8D6EAFB-3886-4269-94B3-95EAB5FA3200}" type="presOf" srcId="{5FE3DDAA-C563-444E-8BC5-B51649A053AF}" destId="{04D93750-8CCB-409D-8FCD-5A7CA5944E90}" srcOrd="0" destOrd="0" presId="urn:microsoft.com/office/officeart/2018/2/layout/IconCircleList"/>
    <dgm:cxn modelId="{E3FB8456-CCC8-4EDE-8492-817C44E7318D}" type="presParOf" srcId="{5E136514-2E81-4ED2-BB50-CA392BB4A310}" destId="{7C32206C-6DE8-48F8-9987-4351689ED05F}" srcOrd="0" destOrd="0" presId="urn:microsoft.com/office/officeart/2018/2/layout/IconCircleList"/>
    <dgm:cxn modelId="{40D41D71-A5BA-4E0F-A372-9D0AAD2B868F}" type="presParOf" srcId="{7C32206C-6DE8-48F8-9987-4351689ED05F}" destId="{5EA48918-4EDF-494E-82BB-7B8D2D87DB95}" srcOrd="0" destOrd="0" presId="urn:microsoft.com/office/officeart/2018/2/layout/IconCircleList"/>
    <dgm:cxn modelId="{F723CA8A-608F-45EA-BFCD-AF3581AFE050}" type="presParOf" srcId="{5EA48918-4EDF-494E-82BB-7B8D2D87DB95}" destId="{013ED1F0-D3F6-42E6-AC2D-F1F20A5CB669}" srcOrd="0" destOrd="0" presId="urn:microsoft.com/office/officeart/2018/2/layout/IconCircleList"/>
    <dgm:cxn modelId="{43940B9E-6F19-49F4-97E3-F9E68050C40F}" type="presParOf" srcId="{5EA48918-4EDF-494E-82BB-7B8D2D87DB95}" destId="{6FE05669-D09D-4D88-8740-8D0E3AB3A6EB}" srcOrd="1" destOrd="0" presId="urn:microsoft.com/office/officeart/2018/2/layout/IconCircleList"/>
    <dgm:cxn modelId="{C9D220D5-5FBF-4362-AE43-BCE311F20B30}" type="presParOf" srcId="{5EA48918-4EDF-494E-82BB-7B8D2D87DB95}" destId="{17868B03-D99C-43AA-8365-9BA21AE38883}" srcOrd="2" destOrd="0" presId="urn:microsoft.com/office/officeart/2018/2/layout/IconCircleList"/>
    <dgm:cxn modelId="{D06DD5D4-BB7E-46F6-BA7D-EFF0C18731F4}" type="presParOf" srcId="{5EA48918-4EDF-494E-82BB-7B8D2D87DB95}" destId="{59C40973-3808-4F8F-8C97-1A7E276796C4}" srcOrd="3" destOrd="0" presId="urn:microsoft.com/office/officeart/2018/2/layout/IconCircleList"/>
    <dgm:cxn modelId="{6DC7D74A-037C-4CF2-8A13-2474875F78E3}" type="presParOf" srcId="{7C32206C-6DE8-48F8-9987-4351689ED05F}" destId="{3F4CA1B0-F086-4F41-879A-165F6DD4A1C9}" srcOrd="1" destOrd="0" presId="urn:microsoft.com/office/officeart/2018/2/layout/IconCircleList"/>
    <dgm:cxn modelId="{8DD575B8-FC47-4F32-92D4-991A3A516F56}" type="presParOf" srcId="{7C32206C-6DE8-48F8-9987-4351689ED05F}" destId="{AC9833CA-AB60-426A-A5E7-008F0E5FC165}" srcOrd="2" destOrd="0" presId="urn:microsoft.com/office/officeart/2018/2/layout/IconCircleList"/>
    <dgm:cxn modelId="{54A7C0FC-A496-4857-B84F-8425EFDB2FFB}" type="presParOf" srcId="{AC9833CA-AB60-426A-A5E7-008F0E5FC165}" destId="{336FD044-B50C-49D5-ABAB-EC0C4374F2CE}" srcOrd="0" destOrd="0" presId="urn:microsoft.com/office/officeart/2018/2/layout/IconCircleList"/>
    <dgm:cxn modelId="{2820FEDA-9205-4E48-BDBB-8F73AF4BC42F}" type="presParOf" srcId="{AC9833CA-AB60-426A-A5E7-008F0E5FC165}" destId="{ACC8C249-EA70-4993-8217-8C698E9DF7E0}" srcOrd="1" destOrd="0" presId="urn:microsoft.com/office/officeart/2018/2/layout/IconCircleList"/>
    <dgm:cxn modelId="{11E9CF13-0F9B-4013-84EC-2053A213E262}" type="presParOf" srcId="{AC9833CA-AB60-426A-A5E7-008F0E5FC165}" destId="{F0BA7B8B-27C5-4056-BF07-9643EBA878FF}" srcOrd="2" destOrd="0" presId="urn:microsoft.com/office/officeart/2018/2/layout/IconCircleList"/>
    <dgm:cxn modelId="{79D14ED9-3530-4D57-9758-42DF76621B00}" type="presParOf" srcId="{AC9833CA-AB60-426A-A5E7-008F0E5FC165}" destId="{12C23DFF-AAF3-4B60-B15C-BAF573C1A4FA}" srcOrd="3" destOrd="0" presId="urn:microsoft.com/office/officeart/2018/2/layout/IconCircleList"/>
    <dgm:cxn modelId="{E6210BA1-6A57-49EF-9C51-7EB5ADE0C876}" type="presParOf" srcId="{7C32206C-6DE8-48F8-9987-4351689ED05F}" destId="{BED59023-F4DA-4E0D-889F-1E54F93E4E77}" srcOrd="3" destOrd="0" presId="urn:microsoft.com/office/officeart/2018/2/layout/IconCircleList"/>
    <dgm:cxn modelId="{FF531516-93BA-4060-AFDD-FE6B55CCFC35}" type="presParOf" srcId="{7C32206C-6DE8-48F8-9987-4351689ED05F}" destId="{765279BF-42C4-458E-AB1C-F18D72394B47}" srcOrd="4" destOrd="0" presId="urn:microsoft.com/office/officeart/2018/2/layout/IconCircleList"/>
    <dgm:cxn modelId="{ACAC91AD-DA85-469E-BECC-13940221E48F}" type="presParOf" srcId="{765279BF-42C4-458E-AB1C-F18D72394B47}" destId="{7F4410EA-B38B-4AB5-BB32-3571129E0106}" srcOrd="0" destOrd="0" presId="urn:microsoft.com/office/officeart/2018/2/layout/IconCircleList"/>
    <dgm:cxn modelId="{C8767A4D-F37A-48F2-ADD5-D54295867C7F}" type="presParOf" srcId="{765279BF-42C4-458E-AB1C-F18D72394B47}" destId="{D5D9543C-5E09-43D9-A0C3-6B62FFDFD563}" srcOrd="1" destOrd="0" presId="urn:microsoft.com/office/officeart/2018/2/layout/IconCircleList"/>
    <dgm:cxn modelId="{D7035E0D-8E44-4289-8F15-3D9F52FAFE30}" type="presParOf" srcId="{765279BF-42C4-458E-AB1C-F18D72394B47}" destId="{772CF421-2794-4A6F-9354-DBFE148A4A5D}" srcOrd="2" destOrd="0" presId="urn:microsoft.com/office/officeart/2018/2/layout/IconCircleList"/>
    <dgm:cxn modelId="{68DB92A7-C4C6-4840-BF8E-565D94022F1C}" type="presParOf" srcId="{765279BF-42C4-458E-AB1C-F18D72394B47}" destId="{3E63579E-0A0A-4027-AF95-57C7E73242DE}" srcOrd="3" destOrd="0" presId="urn:microsoft.com/office/officeart/2018/2/layout/IconCircleList"/>
    <dgm:cxn modelId="{A50B2B37-B152-4FE9-862C-B764E1678AFD}" type="presParOf" srcId="{7C32206C-6DE8-48F8-9987-4351689ED05F}" destId="{04D93750-8CCB-409D-8FCD-5A7CA5944E90}" srcOrd="5" destOrd="0" presId="urn:microsoft.com/office/officeart/2018/2/layout/IconCircleList"/>
    <dgm:cxn modelId="{C38C3A08-3727-46E4-B8AF-3DC09C795F5D}" type="presParOf" srcId="{7C32206C-6DE8-48F8-9987-4351689ED05F}" destId="{874D98BB-08AD-44C8-9C50-A4F66A33FA81}" srcOrd="6" destOrd="0" presId="urn:microsoft.com/office/officeart/2018/2/layout/IconCircleList"/>
    <dgm:cxn modelId="{B4D0A6C3-AB8A-49AF-985D-1D8D6F213998}" type="presParOf" srcId="{874D98BB-08AD-44C8-9C50-A4F66A33FA81}" destId="{6BF6459D-4FF4-4B55-8556-68838F5344D2}" srcOrd="0" destOrd="0" presId="urn:microsoft.com/office/officeart/2018/2/layout/IconCircleList"/>
    <dgm:cxn modelId="{0D06A14B-D771-494C-B76E-B20A3386831F}" type="presParOf" srcId="{874D98BB-08AD-44C8-9C50-A4F66A33FA81}" destId="{1A99DA60-2DD1-4DA8-9ECE-F3FB93B2C20E}" srcOrd="1" destOrd="0" presId="urn:microsoft.com/office/officeart/2018/2/layout/IconCircleList"/>
    <dgm:cxn modelId="{972E78DD-263E-484B-915C-4EDECCA70D62}" type="presParOf" srcId="{874D98BB-08AD-44C8-9C50-A4F66A33FA81}" destId="{121C1FD5-BFE6-436E-804E-C36282B51051}" srcOrd="2" destOrd="0" presId="urn:microsoft.com/office/officeart/2018/2/layout/IconCircleList"/>
    <dgm:cxn modelId="{FF0F0B38-B06D-4B56-83EE-80C40BE9F845}" type="presParOf" srcId="{874D98BB-08AD-44C8-9C50-A4F66A33FA81}" destId="{47BC44D7-6F77-4315-B86D-ABD3142CE6F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C2C8DF-BB91-42EC-B8A3-B50DC455EE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01CC4B1-2B1A-4180-A52B-FC7AFC261706}">
      <dgm:prSet/>
      <dgm:spPr/>
      <dgm:t>
        <a:bodyPr/>
        <a:lstStyle/>
        <a:p>
          <a:r>
            <a:rPr lang="en-US"/>
            <a:t>Develop Advanced Classification Model: Utilize Convolutional Neural Networks (CNNs) to create a model capable of accurately classifying various ocular diseases from retinal images.</a:t>
          </a:r>
        </a:p>
      </dgm:t>
    </dgm:pt>
    <dgm:pt modelId="{F1D5D595-97DB-43C7-B759-B768EE8EDCAB}" type="parTrans" cxnId="{B63CCD16-7F37-4A23-937C-0F44B70F7851}">
      <dgm:prSet/>
      <dgm:spPr/>
      <dgm:t>
        <a:bodyPr/>
        <a:lstStyle/>
        <a:p>
          <a:endParaRPr lang="en-US"/>
        </a:p>
      </dgm:t>
    </dgm:pt>
    <dgm:pt modelId="{F1E13C40-3B04-45B3-A572-9AB7B7B856EC}" type="sibTrans" cxnId="{B63CCD16-7F37-4A23-937C-0F44B70F7851}">
      <dgm:prSet/>
      <dgm:spPr/>
      <dgm:t>
        <a:bodyPr/>
        <a:lstStyle/>
        <a:p>
          <a:endParaRPr lang="en-US"/>
        </a:p>
      </dgm:t>
    </dgm:pt>
    <dgm:pt modelId="{64DDC602-C2F1-4B3A-9598-C8863D9F41B3}">
      <dgm:prSet/>
      <dgm:spPr/>
      <dgm:t>
        <a:bodyPr/>
        <a:lstStyle/>
        <a:p>
          <a:r>
            <a:rPr lang="en-US"/>
            <a:t>Implement Transfer Learning: Adapt pre-trained models to improve accuracy with limited dataset sizes, making efficient use of computational resources.</a:t>
          </a:r>
        </a:p>
      </dgm:t>
    </dgm:pt>
    <dgm:pt modelId="{0262D1F8-B9AA-4AE0-BBB9-1FFEA4D396CA}" type="parTrans" cxnId="{6037800A-D7CD-4E44-964E-0A88A7E9AB17}">
      <dgm:prSet/>
      <dgm:spPr/>
      <dgm:t>
        <a:bodyPr/>
        <a:lstStyle/>
        <a:p>
          <a:endParaRPr lang="en-US"/>
        </a:p>
      </dgm:t>
    </dgm:pt>
    <dgm:pt modelId="{515C928F-60FA-4CBA-9073-9F17D786D078}" type="sibTrans" cxnId="{6037800A-D7CD-4E44-964E-0A88A7E9AB17}">
      <dgm:prSet/>
      <dgm:spPr/>
      <dgm:t>
        <a:bodyPr/>
        <a:lstStyle/>
        <a:p>
          <a:endParaRPr lang="en-US"/>
        </a:p>
      </dgm:t>
    </dgm:pt>
    <dgm:pt modelId="{0DD87774-D6E1-4BE3-832D-6B2EC63A3989}">
      <dgm:prSet/>
      <dgm:spPr/>
      <dgm:t>
        <a:bodyPr/>
        <a:lstStyle/>
        <a:p>
          <a:r>
            <a:rPr lang="en-US"/>
            <a:t>Employ Data Augmentation: Increase the robustness of the model by enhancing its ability to generalize from limited examples and prevent overfitting.</a:t>
          </a:r>
        </a:p>
      </dgm:t>
    </dgm:pt>
    <dgm:pt modelId="{BFA38A7D-B00F-4D66-97CD-6BC551460080}" type="parTrans" cxnId="{52264140-8538-408C-AF7F-3239F3DAAA5A}">
      <dgm:prSet/>
      <dgm:spPr/>
      <dgm:t>
        <a:bodyPr/>
        <a:lstStyle/>
        <a:p>
          <a:endParaRPr lang="en-US"/>
        </a:p>
      </dgm:t>
    </dgm:pt>
    <dgm:pt modelId="{9B5237F6-E91D-4C19-87DA-58C2BC91994A}" type="sibTrans" cxnId="{52264140-8538-408C-AF7F-3239F3DAAA5A}">
      <dgm:prSet/>
      <dgm:spPr/>
      <dgm:t>
        <a:bodyPr/>
        <a:lstStyle/>
        <a:p>
          <a:endParaRPr lang="en-US"/>
        </a:p>
      </dgm:t>
    </dgm:pt>
    <dgm:pt modelId="{0799CA85-FDA6-4204-9CBA-A81077EF6370}">
      <dgm:prSet/>
      <dgm:spPr/>
      <dgm:t>
        <a:bodyPr/>
        <a:lstStyle/>
        <a:p>
          <a:r>
            <a:rPr lang="en-US"/>
            <a:t>Comparative Analysis: Evaluate the performance of the deep learning system against traditional diagnostic methods to highlight improvements in accuracy, speed, and reliability.</a:t>
          </a:r>
        </a:p>
      </dgm:t>
    </dgm:pt>
    <dgm:pt modelId="{A04FB501-8CF1-4F55-A7D9-2E90F8026CC0}" type="parTrans" cxnId="{3AAA465B-8833-4482-B593-C57689CB1A44}">
      <dgm:prSet/>
      <dgm:spPr/>
      <dgm:t>
        <a:bodyPr/>
        <a:lstStyle/>
        <a:p>
          <a:endParaRPr lang="en-US"/>
        </a:p>
      </dgm:t>
    </dgm:pt>
    <dgm:pt modelId="{230326F6-6515-4E2D-9844-2C3B54B61C5A}" type="sibTrans" cxnId="{3AAA465B-8833-4482-B593-C57689CB1A44}">
      <dgm:prSet/>
      <dgm:spPr/>
      <dgm:t>
        <a:bodyPr/>
        <a:lstStyle/>
        <a:p>
          <a:endParaRPr lang="en-US"/>
        </a:p>
      </dgm:t>
    </dgm:pt>
    <dgm:pt modelId="{68EDB309-2AB3-4B13-BA20-B697BE05A636}">
      <dgm:prSet/>
      <dgm:spPr/>
      <dgm:t>
        <a:bodyPr/>
        <a:lstStyle/>
        <a:p>
          <a:r>
            <a:rPr lang="en-US"/>
            <a:t>Accessibility and Real-World Application: Aim to develop a tool that is precise, easily accessible, and implementable in different healthcare settings to assist in early detection and treatment planning.</a:t>
          </a:r>
        </a:p>
      </dgm:t>
    </dgm:pt>
    <dgm:pt modelId="{FECA5CFB-1519-4FBF-B6E8-11E4108A548A}" type="parTrans" cxnId="{CAC3B3F7-632C-454A-9FED-5B90122093C7}">
      <dgm:prSet/>
      <dgm:spPr/>
      <dgm:t>
        <a:bodyPr/>
        <a:lstStyle/>
        <a:p>
          <a:endParaRPr lang="en-US"/>
        </a:p>
      </dgm:t>
    </dgm:pt>
    <dgm:pt modelId="{FFD5C64B-2CBA-4AB0-9B30-6E0791E848E2}" type="sibTrans" cxnId="{CAC3B3F7-632C-454A-9FED-5B90122093C7}">
      <dgm:prSet/>
      <dgm:spPr/>
      <dgm:t>
        <a:bodyPr/>
        <a:lstStyle/>
        <a:p>
          <a:endParaRPr lang="en-US"/>
        </a:p>
      </dgm:t>
    </dgm:pt>
    <dgm:pt modelId="{AC289969-3DE2-46FD-AB43-B061828ED9A7}" type="pres">
      <dgm:prSet presAssocID="{85C2C8DF-BB91-42EC-B8A3-B50DC455EE58}" presName="root" presStyleCnt="0">
        <dgm:presLayoutVars>
          <dgm:dir/>
          <dgm:resizeHandles val="exact"/>
        </dgm:presLayoutVars>
      </dgm:prSet>
      <dgm:spPr/>
    </dgm:pt>
    <dgm:pt modelId="{7B923D89-A739-463E-B7AE-25CA9AA55FA3}" type="pres">
      <dgm:prSet presAssocID="{C01CC4B1-2B1A-4180-A52B-FC7AFC261706}" presName="compNode" presStyleCnt="0"/>
      <dgm:spPr/>
    </dgm:pt>
    <dgm:pt modelId="{06E6D694-0CF7-4A89-B32B-CF2E2BA1122F}" type="pres">
      <dgm:prSet presAssocID="{C01CC4B1-2B1A-4180-A52B-FC7AFC261706}" presName="bgRect" presStyleLbl="bgShp" presStyleIdx="0" presStyleCnt="5"/>
      <dgm:spPr/>
    </dgm:pt>
    <dgm:pt modelId="{CC07D343-ECDE-412C-91FD-88D599270775}" type="pres">
      <dgm:prSet presAssocID="{C01CC4B1-2B1A-4180-A52B-FC7AFC26170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362DFA5-B856-41AC-A7EF-BEE1EDE2E5A4}" type="pres">
      <dgm:prSet presAssocID="{C01CC4B1-2B1A-4180-A52B-FC7AFC261706}" presName="spaceRect" presStyleCnt="0"/>
      <dgm:spPr/>
    </dgm:pt>
    <dgm:pt modelId="{7F1E2615-AB8F-4E40-B8F5-C9D32BB086E9}" type="pres">
      <dgm:prSet presAssocID="{C01CC4B1-2B1A-4180-A52B-FC7AFC261706}" presName="parTx" presStyleLbl="revTx" presStyleIdx="0" presStyleCnt="5">
        <dgm:presLayoutVars>
          <dgm:chMax val="0"/>
          <dgm:chPref val="0"/>
        </dgm:presLayoutVars>
      </dgm:prSet>
      <dgm:spPr/>
    </dgm:pt>
    <dgm:pt modelId="{BD658732-6ADA-4535-B780-55DE33798827}" type="pres">
      <dgm:prSet presAssocID="{F1E13C40-3B04-45B3-A572-9AB7B7B856EC}" presName="sibTrans" presStyleCnt="0"/>
      <dgm:spPr/>
    </dgm:pt>
    <dgm:pt modelId="{621D507F-3CA5-4D6A-9629-2A41F0A5D54D}" type="pres">
      <dgm:prSet presAssocID="{64DDC602-C2F1-4B3A-9598-C8863D9F41B3}" presName="compNode" presStyleCnt="0"/>
      <dgm:spPr/>
    </dgm:pt>
    <dgm:pt modelId="{F8E3E955-BC1B-427E-A9D9-CC203F1F99EA}" type="pres">
      <dgm:prSet presAssocID="{64DDC602-C2F1-4B3A-9598-C8863D9F41B3}" presName="bgRect" presStyleLbl="bgShp" presStyleIdx="1" presStyleCnt="5"/>
      <dgm:spPr/>
    </dgm:pt>
    <dgm:pt modelId="{2208BB50-2D61-49EB-A708-53DAA68C1AA6}" type="pres">
      <dgm:prSet presAssocID="{64DDC602-C2F1-4B3A-9598-C8863D9F41B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7DD38A5-B7CE-41E4-8427-6927CCAFDEC8}" type="pres">
      <dgm:prSet presAssocID="{64DDC602-C2F1-4B3A-9598-C8863D9F41B3}" presName="spaceRect" presStyleCnt="0"/>
      <dgm:spPr/>
    </dgm:pt>
    <dgm:pt modelId="{6EB64703-DB4D-48C5-8FB0-FCCC9CED7DAA}" type="pres">
      <dgm:prSet presAssocID="{64DDC602-C2F1-4B3A-9598-C8863D9F41B3}" presName="parTx" presStyleLbl="revTx" presStyleIdx="1" presStyleCnt="5">
        <dgm:presLayoutVars>
          <dgm:chMax val="0"/>
          <dgm:chPref val="0"/>
        </dgm:presLayoutVars>
      </dgm:prSet>
      <dgm:spPr/>
    </dgm:pt>
    <dgm:pt modelId="{61C74135-737F-48EE-983A-B3F5C8B12D27}" type="pres">
      <dgm:prSet presAssocID="{515C928F-60FA-4CBA-9073-9F17D786D078}" presName="sibTrans" presStyleCnt="0"/>
      <dgm:spPr/>
    </dgm:pt>
    <dgm:pt modelId="{4B9441E0-CFB2-4676-B4C9-EE283AB135CA}" type="pres">
      <dgm:prSet presAssocID="{0DD87774-D6E1-4BE3-832D-6B2EC63A3989}" presName="compNode" presStyleCnt="0"/>
      <dgm:spPr/>
    </dgm:pt>
    <dgm:pt modelId="{A42E3570-34FB-426D-A165-BED0D7DF16AA}" type="pres">
      <dgm:prSet presAssocID="{0DD87774-D6E1-4BE3-832D-6B2EC63A3989}" presName="bgRect" presStyleLbl="bgShp" presStyleIdx="2" presStyleCnt="5"/>
      <dgm:spPr/>
    </dgm:pt>
    <dgm:pt modelId="{D92E76BD-0FAE-4FB3-B301-60B6661A1E6E}" type="pres">
      <dgm:prSet presAssocID="{0DD87774-D6E1-4BE3-832D-6B2EC63A398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371418B6-7864-4A5A-9A2B-A821AB361A78}" type="pres">
      <dgm:prSet presAssocID="{0DD87774-D6E1-4BE3-832D-6B2EC63A3989}" presName="spaceRect" presStyleCnt="0"/>
      <dgm:spPr/>
    </dgm:pt>
    <dgm:pt modelId="{A7188FCB-C492-42EF-B2C0-3A0B6321E462}" type="pres">
      <dgm:prSet presAssocID="{0DD87774-D6E1-4BE3-832D-6B2EC63A3989}" presName="parTx" presStyleLbl="revTx" presStyleIdx="2" presStyleCnt="5">
        <dgm:presLayoutVars>
          <dgm:chMax val="0"/>
          <dgm:chPref val="0"/>
        </dgm:presLayoutVars>
      </dgm:prSet>
      <dgm:spPr/>
    </dgm:pt>
    <dgm:pt modelId="{E85D7D64-4369-4725-852E-921ABF6A5CF2}" type="pres">
      <dgm:prSet presAssocID="{9B5237F6-E91D-4C19-87DA-58C2BC91994A}" presName="sibTrans" presStyleCnt="0"/>
      <dgm:spPr/>
    </dgm:pt>
    <dgm:pt modelId="{8878036F-D10B-4081-A514-A7B1F49DC3CE}" type="pres">
      <dgm:prSet presAssocID="{0799CA85-FDA6-4204-9CBA-A81077EF6370}" presName="compNode" presStyleCnt="0"/>
      <dgm:spPr/>
    </dgm:pt>
    <dgm:pt modelId="{91B3656A-3E8A-4E01-A18F-6E629D2A0C7F}" type="pres">
      <dgm:prSet presAssocID="{0799CA85-FDA6-4204-9CBA-A81077EF6370}" presName="bgRect" presStyleLbl="bgShp" presStyleIdx="3" presStyleCnt="5"/>
      <dgm:spPr/>
    </dgm:pt>
    <dgm:pt modelId="{28BC9C7B-AC01-4C14-8ED0-6589BA5F3175}" type="pres">
      <dgm:prSet presAssocID="{0799CA85-FDA6-4204-9CBA-A81077EF637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F41536A-619A-4CFB-807C-8D73F5076BB8}" type="pres">
      <dgm:prSet presAssocID="{0799CA85-FDA6-4204-9CBA-A81077EF6370}" presName="spaceRect" presStyleCnt="0"/>
      <dgm:spPr/>
    </dgm:pt>
    <dgm:pt modelId="{1A20FDD4-E94C-403E-9F7E-DA47F2301D07}" type="pres">
      <dgm:prSet presAssocID="{0799CA85-FDA6-4204-9CBA-A81077EF6370}" presName="parTx" presStyleLbl="revTx" presStyleIdx="3" presStyleCnt="5">
        <dgm:presLayoutVars>
          <dgm:chMax val="0"/>
          <dgm:chPref val="0"/>
        </dgm:presLayoutVars>
      </dgm:prSet>
      <dgm:spPr/>
    </dgm:pt>
    <dgm:pt modelId="{417B8B49-F912-4429-8E1E-FA5B0AD6588E}" type="pres">
      <dgm:prSet presAssocID="{230326F6-6515-4E2D-9844-2C3B54B61C5A}" presName="sibTrans" presStyleCnt="0"/>
      <dgm:spPr/>
    </dgm:pt>
    <dgm:pt modelId="{E640CE33-6C27-4359-A3F1-F1761C13B07C}" type="pres">
      <dgm:prSet presAssocID="{68EDB309-2AB3-4B13-BA20-B697BE05A636}" presName="compNode" presStyleCnt="0"/>
      <dgm:spPr/>
    </dgm:pt>
    <dgm:pt modelId="{627A6563-F115-4452-9206-0D22E7663DE2}" type="pres">
      <dgm:prSet presAssocID="{68EDB309-2AB3-4B13-BA20-B697BE05A636}" presName="bgRect" presStyleLbl="bgShp" presStyleIdx="4" presStyleCnt="5"/>
      <dgm:spPr/>
    </dgm:pt>
    <dgm:pt modelId="{BEA6AE15-1C04-43D7-ADAA-0AA86EADCE8E}" type="pres">
      <dgm:prSet presAssocID="{68EDB309-2AB3-4B13-BA20-B697BE05A63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w blade"/>
        </a:ext>
      </dgm:extLst>
    </dgm:pt>
    <dgm:pt modelId="{033A7B23-742E-4DDD-B64B-211598DB8F85}" type="pres">
      <dgm:prSet presAssocID="{68EDB309-2AB3-4B13-BA20-B697BE05A636}" presName="spaceRect" presStyleCnt="0"/>
      <dgm:spPr/>
    </dgm:pt>
    <dgm:pt modelId="{C780CF04-D0E8-49CE-B279-3D80BB2A6AC9}" type="pres">
      <dgm:prSet presAssocID="{68EDB309-2AB3-4B13-BA20-B697BE05A63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037800A-D7CD-4E44-964E-0A88A7E9AB17}" srcId="{85C2C8DF-BB91-42EC-B8A3-B50DC455EE58}" destId="{64DDC602-C2F1-4B3A-9598-C8863D9F41B3}" srcOrd="1" destOrd="0" parTransId="{0262D1F8-B9AA-4AE0-BBB9-1FFEA4D396CA}" sibTransId="{515C928F-60FA-4CBA-9073-9F17D786D078}"/>
    <dgm:cxn modelId="{B63CCD16-7F37-4A23-937C-0F44B70F7851}" srcId="{85C2C8DF-BB91-42EC-B8A3-B50DC455EE58}" destId="{C01CC4B1-2B1A-4180-A52B-FC7AFC261706}" srcOrd="0" destOrd="0" parTransId="{F1D5D595-97DB-43C7-B759-B768EE8EDCAB}" sibTransId="{F1E13C40-3B04-45B3-A572-9AB7B7B856EC}"/>
    <dgm:cxn modelId="{054BC038-3313-42D3-9FB8-E76DCA1E5931}" type="presOf" srcId="{0799CA85-FDA6-4204-9CBA-A81077EF6370}" destId="{1A20FDD4-E94C-403E-9F7E-DA47F2301D07}" srcOrd="0" destOrd="0" presId="urn:microsoft.com/office/officeart/2018/2/layout/IconVerticalSolidList"/>
    <dgm:cxn modelId="{52264140-8538-408C-AF7F-3239F3DAAA5A}" srcId="{85C2C8DF-BB91-42EC-B8A3-B50DC455EE58}" destId="{0DD87774-D6E1-4BE3-832D-6B2EC63A3989}" srcOrd="2" destOrd="0" parTransId="{BFA38A7D-B00F-4D66-97CD-6BC551460080}" sibTransId="{9B5237F6-E91D-4C19-87DA-58C2BC91994A}"/>
    <dgm:cxn modelId="{3AAA465B-8833-4482-B593-C57689CB1A44}" srcId="{85C2C8DF-BB91-42EC-B8A3-B50DC455EE58}" destId="{0799CA85-FDA6-4204-9CBA-A81077EF6370}" srcOrd="3" destOrd="0" parTransId="{A04FB501-8CF1-4F55-A7D9-2E90F8026CC0}" sibTransId="{230326F6-6515-4E2D-9844-2C3B54B61C5A}"/>
    <dgm:cxn modelId="{0F3C58AB-3272-478F-BF81-BBDCA07B767A}" type="presOf" srcId="{85C2C8DF-BB91-42EC-B8A3-B50DC455EE58}" destId="{AC289969-3DE2-46FD-AB43-B061828ED9A7}" srcOrd="0" destOrd="0" presId="urn:microsoft.com/office/officeart/2018/2/layout/IconVerticalSolidList"/>
    <dgm:cxn modelId="{65C493D1-81DA-40F3-92DB-009F438D46FC}" type="presOf" srcId="{C01CC4B1-2B1A-4180-A52B-FC7AFC261706}" destId="{7F1E2615-AB8F-4E40-B8F5-C9D32BB086E9}" srcOrd="0" destOrd="0" presId="urn:microsoft.com/office/officeart/2018/2/layout/IconVerticalSolidList"/>
    <dgm:cxn modelId="{37417AD5-37ED-460D-9481-8897406FABA9}" type="presOf" srcId="{68EDB309-2AB3-4B13-BA20-B697BE05A636}" destId="{C780CF04-D0E8-49CE-B279-3D80BB2A6AC9}" srcOrd="0" destOrd="0" presId="urn:microsoft.com/office/officeart/2018/2/layout/IconVerticalSolidList"/>
    <dgm:cxn modelId="{3B7ACAE7-BDB0-4F6D-87C8-82405F290FFB}" type="presOf" srcId="{0DD87774-D6E1-4BE3-832D-6B2EC63A3989}" destId="{A7188FCB-C492-42EF-B2C0-3A0B6321E462}" srcOrd="0" destOrd="0" presId="urn:microsoft.com/office/officeart/2018/2/layout/IconVerticalSolidList"/>
    <dgm:cxn modelId="{BFC17EF7-0C28-43A8-987E-E895AC51E955}" type="presOf" srcId="{64DDC602-C2F1-4B3A-9598-C8863D9F41B3}" destId="{6EB64703-DB4D-48C5-8FB0-FCCC9CED7DAA}" srcOrd="0" destOrd="0" presId="urn:microsoft.com/office/officeart/2018/2/layout/IconVerticalSolidList"/>
    <dgm:cxn modelId="{CAC3B3F7-632C-454A-9FED-5B90122093C7}" srcId="{85C2C8DF-BB91-42EC-B8A3-B50DC455EE58}" destId="{68EDB309-2AB3-4B13-BA20-B697BE05A636}" srcOrd="4" destOrd="0" parTransId="{FECA5CFB-1519-4FBF-B6E8-11E4108A548A}" sibTransId="{FFD5C64B-2CBA-4AB0-9B30-6E0791E848E2}"/>
    <dgm:cxn modelId="{6AD487ED-D711-4566-B216-120DB946E6FC}" type="presParOf" srcId="{AC289969-3DE2-46FD-AB43-B061828ED9A7}" destId="{7B923D89-A739-463E-B7AE-25CA9AA55FA3}" srcOrd="0" destOrd="0" presId="urn:microsoft.com/office/officeart/2018/2/layout/IconVerticalSolidList"/>
    <dgm:cxn modelId="{C037FE78-FB64-4E2B-9AA2-04ADC1538447}" type="presParOf" srcId="{7B923D89-A739-463E-B7AE-25CA9AA55FA3}" destId="{06E6D694-0CF7-4A89-B32B-CF2E2BA1122F}" srcOrd="0" destOrd="0" presId="urn:microsoft.com/office/officeart/2018/2/layout/IconVerticalSolidList"/>
    <dgm:cxn modelId="{01BE9C02-FCB0-450B-8C41-3CD336649861}" type="presParOf" srcId="{7B923D89-A739-463E-B7AE-25CA9AA55FA3}" destId="{CC07D343-ECDE-412C-91FD-88D599270775}" srcOrd="1" destOrd="0" presId="urn:microsoft.com/office/officeart/2018/2/layout/IconVerticalSolidList"/>
    <dgm:cxn modelId="{BD28CB4B-4065-4FE9-B55E-CD50295883E8}" type="presParOf" srcId="{7B923D89-A739-463E-B7AE-25CA9AA55FA3}" destId="{8362DFA5-B856-41AC-A7EF-BEE1EDE2E5A4}" srcOrd="2" destOrd="0" presId="urn:microsoft.com/office/officeart/2018/2/layout/IconVerticalSolidList"/>
    <dgm:cxn modelId="{F58DF251-F465-46DC-9662-6566C11E2F76}" type="presParOf" srcId="{7B923D89-A739-463E-B7AE-25CA9AA55FA3}" destId="{7F1E2615-AB8F-4E40-B8F5-C9D32BB086E9}" srcOrd="3" destOrd="0" presId="urn:microsoft.com/office/officeart/2018/2/layout/IconVerticalSolidList"/>
    <dgm:cxn modelId="{D233B935-57DC-419B-A01F-82FBE91B256B}" type="presParOf" srcId="{AC289969-3DE2-46FD-AB43-B061828ED9A7}" destId="{BD658732-6ADA-4535-B780-55DE33798827}" srcOrd="1" destOrd="0" presId="urn:microsoft.com/office/officeart/2018/2/layout/IconVerticalSolidList"/>
    <dgm:cxn modelId="{EA0DE520-3B23-461F-AB4E-38FA858AF430}" type="presParOf" srcId="{AC289969-3DE2-46FD-AB43-B061828ED9A7}" destId="{621D507F-3CA5-4D6A-9629-2A41F0A5D54D}" srcOrd="2" destOrd="0" presId="urn:microsoft.com/office/officeart/2018/2/layout/IconVerticalSolidList"/>
    <dgm:cxn modelId="{E758A69D-99A4-4CD6-B682-238EE8918D76}" type="presParOf" srcId="{621D507F-3CA5-4D6A-9629-2A41F0A5D54D}" destId="{F8E3E955-BC1B-427E-A9D9-CC203F1F99EA}" srcOrd="0" destOrd="0" presId="urn:microsoft.com/office/officeart/2018/2/layout/IconVerticalSolidList"/>
    <dgm:cxn modelId="{4810C034-3B50-4607-8A6E-DCB47535FCD6}" type="presParOf" srcId="{621D507F-3CA5-4D6A-9629-2A41F0A5D54D}" destId="{2208BB50-2D61-49EB-A708-53DAA68C1AA6}" srcOrd="1" destOrd="0" presId="urn:microsoft.com/office/officeart/2018/2/layout/IconVerticalSolidList"/>
    <dgm:cxn modelId="{F27E148C-96EC-423C-B083-F7DBF4FAD260}" type="presParOf" srcId="{621D507F-3CA5-4D6A-9629-2A41F0A5D54D}" destId="{27DD38A5-B7CE-41E4-8427-6927CCAFDEC8}" srcOrd="2" destOrd="0" presId="urn:microsoft.com/office/officeart/2018/2/layout/IconVerticalSolidList"/>
    <dgm:cxn modelId="{0CEF5F42-7392-4E43-AC1D-669099CE9D7F}" type="presParOf" srcId="{621D507F-3CA5-4D6A-9629-2A41F0A5D54D}" destId="{6EB64703-DB4D-48C5-8FB0-FCCC9CED7DAA}" srcOrd="3" destOrd="0" presId="urn:microsoft.com/office/officeart/2018/2/layout/IconVerticalSolidList"/>
    <dgm:cxn modelId="{71A5A7C5-475E-4F7B-A3A9-4521B9E72BCD}" type="presParOf" srcId="{AC289969-3DE2-46FD-AB43-B061828ED9A7}" destId="{61C74135-737F-48EE-983A-B3F5C8B12D27}" srcOrd="3" destOrd="0" presId="urn:microsoft.com/office/officeart/2018/2/layout/IconVerticalSolidList"/>
    <dgm:cxn modelId="{6CE38504-9AFA-44E2-8FF3-511AE3B75075}" type="presParOf" srcId="{AC289969-3DE2-46FD-AB43-B061828ED9A7}" destId="{4B9441E0-CFB2-4676-B4C9-EE283AB135CA}" srcOrd="4" destOrd="0" presId="urn:microsoft.com/office/officeart/2018/2/layout/IconVerticalSolidList"/>
    <dgm:cxn modelId="{E898F740-2E9B-498C-8DCB-60BE6894FEE3}" type="presParOf" srcId="{4B9441E0-CFB2-4676-B4C9-EE283AB135CA}" destId="{A42E3570-34FB-426D-A165-BED0D7DF16AA}" srcOrd="0" destOrd="0" presId="urn:microsoft.com/office/officeart/2018/2/layout/IconVerticalSolidList"/>
    <dgm:cxn modelId="{8BB323FE-872F-451F-94EB-4009C21B45C8}" type="presParOf" srcId="{4B9441E0-CFB2-4676-B4C9-EE283AB135CA}" destId="{D92E76BD-0FAE-4FB3-B301-60B6661A1E6E}" srcOrd="1" destOrd="0" presId="urn:microsoft.com/office/officeart/2018/2/layout/IconVerticalSolidList"/>
    <dgm:cxn modelId="{83ACDAD7-3CD4-4684-B160-8E045321D47E}" type="presParOf" srcId="{4B9441E0-CFB2-4676-B4C9-EE283AB135CA}" destId="{371418B6-7864-4A5A-9A2B-A821AB361A78}" srcOrd="2" destOrd="0" presId="urn:microsoft.com/office/officeart/2018/2/layout/IconVerticalSolidList"/>
    <dgm:cxn modelId="{D4F13ECD-E56F-481E-8B68-6FC3168517C6}" type="presParOf" srcId="{4B9441E0-CFB2-4676-B4C9-EE283AB135CA}" destId="{A7188FCB-C492-42EF-B2C0-3A0B6321E462}" srcOrd="3" destOrd="0" presId="urn:microsoft.com/office/officeart/2018/2/layout/IconVerticalSolidList"/>
    <dgm:cxn modelId="{5A29C2EF-8926-4369-AE1C-8C085CC0E8BF}" type="presParOf" srcId="{AC289969-3DE2-46FD-AB43-B061828ED9A7}" destId="{E85D7D64-4369-4725-852E-921ABF6A5CF2}" srcOrd="5" destOrd="0" presId="urn:microsoft.com/office/officeart/2018/2/layout/IconVerticalSolidList"/>
    <dgm:cxn modelId="{11E43B72-DDFE-417C-9C36-5D10BAD7E60F}" type="presParOf" srcId="{AC289969-3DE2-46FD-AB43-B061828ED9A7}" destId="{8878036F-D10B-4081-A514-A7B1F49DC3CE}" srcOrd="6" destOrd="0" presId="urn:microsoft.com/office/officeart/2018/2/layout/IconVerticalSolidList"/>
    <dgm:cxn modelId="{8BECA171-BBE5-4A1E-8F5B-94B363160C30}" type="presParOf" srcId="{8878036F-D10B-4081-A514-A7B1F49DC3CE}" destId="{91B3656A-3E8A-4E01-A18F-6E629D2A0C7F}" srcOrd="0" destOrd="0" presId="urn:microsoft.com/office/officeart/2018/2/layout/IconVerticalSolidList"/>
    <dgm:cxn modelId="{C688D0A4-8DE9-4F83-944B-73CE7283BE31}" type="presParOf" srcId="{8878036F-D10B-4081-A514-A7B1F49DC3CE}" destId="{28BC9C7B-AC01-4C14-8ED0-6589BA5F3175}" srcOrd="1" destOrd="0" presId="urn:microsoft.com/office/officeart/2018/2/layout/IconVerticalSolidList"/>
    <dgm:cxn modelId="{AB40581B-66E4-4B26-B2C0-F904F74BF051}" type="presParOf" srcId="{8878036F-D10B-4081-A514-A7B1F49DC3CE}" destId="{1F41536A-619A-4CFB-807C-8D73F5076BB8}" srcOrd="2" destOrd="0" presId="urn:microsoft.com/office/officeart/2018/2/layout/IconVerticalSolidList"/>
    <dgm:cxn modelId="{B81431B0-4CCD-47FF-9853-C3DEAFFC0712}" type="presParOf" srcId="{8878036F-D10B-4081-A514-A7B1F49DC3CE}" destId="{1A20FDD4-E94C-403E-9F7E-DA47F2301D07}" srcOrd="3" destOrd="0" presId="urn:microsoft.com/office/officeart/2018/2/layout/IconVerticalSolidList"/>
    <dgm:cxn modelId="{E909D070-E0B3-4C7F-8C98-ABC2CAA6B9A7}" type="presParOf" srcId="{AC289969-3DE2-46FD-AB43-B061828ED9A7}" destId="{417B8B49-F912-4429-8E1E-FA5B0AD6588E}" srcOrd="7" destOrd="0" presId="urn:microsoft.com/office/officeart/2018/2/layout/IconVerticalSolidList"/>
    <dgm:cxn modelId="{487C2736-BF09-4C33-A7F8-3E4C3E649477}" type="presParOf" srcId="{AC289969-3DE2-46FD-AB43-B061828ED9A7}" destId="{E640CE33-6C27-4359-A3F1-F1761C13B07C}" srcOrd="8" destOrd="0" presId="urn:microsoft.com/office/officeart/2018/2/layout/IconVerticalSolidList"/>
    <dgm:cxn modelId="{6D3A6781-38C2-45DF-9938-A0BB354BD2FF}" type="presParOf" srcId="{E640CE33-6C27-4359-A3F1-F1761C13B07C}" destId="{627A6563-F115-4452-9206-0D22E7663DE2}" srcOrd="0" destOrd="0" presId="urn:microsoft.com/office/officeart/2018/2/layout/IconVerticalSolidList"/>
    <dgm:cxn modelId="{D5C5D376-9DB0-4FD4-BD95-9704AC2862E4}" type="presParOf" srcId="{E640CE33-6C27-4359-A3F1-F1761C13B07C}" destId="{BEA6AE15-1C04-43D7-ADAA-0AA86EADCE8E}" srcOrd="1" destOrd="0" presId="urn:microsoft.com/office/officeart/2018/2/layout/IconVerticalSolidList"/>
    <dgm:cxn modelId="{71F8A6CF-AEDB-4B9C-A710-310D3D67FD5F}" type="presParOf" srcId="{E640CE33-6C27-4359-A3F1-F1761C13B07C}" destId="{033A7B23-742E-4DDD-B64B-211598DB8F85}" srcOrd="2" destOrd="0" presId="urn:microsoft.com/office/officeart/2018/2/layout/IconVerticalSolidList"/>
    <dgm:cxn modelId="{A11C2A83-7B35-41CA-9E47-9DC49D8C53D9}" type="presParOf" srcId="{E640CE33-6C27-4359-A3F1-F1761C13B07C}" destId="{C780CF04-D0E8-49CE-B279-3D80BB2A6A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CA73EF-ABFF-4E8F-99A4-EA7F48CE5410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C3A0B3-CDA0-41C6-89DC-4EAB7290A050}">
      <dgm:prSet/>
      <dgm:spPr/>
      <dgm:t>
        <a:bodyPr/>
        <a:lstStyle/>
        <a:p>
          <a:r>
            <a:rPr lang="en-US"/>
            <a:t>Complex Detection of Ocular Diseases: Ocular diseases often have subtle and inconspicuous manifestations that can remain undetected until advanced stages.</a:t>
          </a:r>
        </a:p>
      </dgm:t>
    </dgm:pt>
    <dgm:pt modelId="{863E1923-9E5B-4093-80A8-0E90A2567679}" type="parTrans" cxnId="{8071F800-993D-471F-BE66-E940900AB92A}">
      <dgm:prSet/>
      <dgm:spPr/>
      <dgm:t>
        <a:bodyPr/>
        <a:lstStyle/>
        <a:p>
          <a:endParaRPr lang="en-US"/>
        </a:p>
      </dgm:t>
    </dgm:pt>
    <dgm:pt modelId="{8DB279BD-435F-456C-B921-390E1ECB592F}" type="sibTrans" cxnId="{8071F800-993D-471F-BE66-E940900AB92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7479A4D-5943-4CC4-8FE3-F9E9FB3BB487}">
      <dgm:prSet/>
      <dgm:spPr/>
      <dgm:t>
        <a:bodyPr/>
        <a:lstStyle/>
        <a:p>
          <a:r>
            <a:rPr lang="en-US"/>
            <a:t>Deep Learning in Medical Imaging: Recent advancements in CNNs have shown promising results in medical fields by automating the detection of complex patterns in data.</a:t>
          </a:r>
        </a:p>
      </dgm:t>
    </dgm:pt>
    <dgm:pt modelId="{534CE594-D786-4E3E-86B3-ADD3009F9F11}" type="parTrans" cxnId="{CE593F61-A1F6-49D4-81DF-CCAB349D5A6C}">
      <dgm:prSet/>
      <dgm:spPr/>
      <dgm:t>
        <a:bodyPr/>
        <a:lstStyle/>
        <a:p>
          <a:endParaRPr lang="en-US"/>
        </a:p>
      </dgm:t>
    </dgm:pt>
    <dgm:pt modelId="{C3955D71-1E98-4490-A554-4F35397A31FC}" type="sibTrans" cxnId="{CE593F61-A1F6-49D4-81DF-CCAB349D5A6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8A7C16D-24D8-4EF4-9EDB-1270A2F3645A}">
      <dgm:prSet/>
      <dgm:spPr/>
      <dgm:t>
        <a:bodyPr/>
        <a:lstStyle/>
        <a:p>
          <a:r>
            <a:rPr lang="en-US" i="0"/>
            <a:t>Dependency on Expert Analysis: Diagnosis heavily relies on the expertise of ophthalmologists, creating bottlenecks due to limited availability, especially in less affluent regions.</a:t>
          </a:r>
          <a:endParaRPr lang="en-US"/>
        </a:p>
      </dgm:t>
    </dgm:pt>
    <dgm:pt modelId="{1F206A57-E58A-4B51-8348-6FEFB978CCDC}" type="parTrans" cxnId="{94DE43D1-0DE8-4630-BD09-9CCB05F8172D}">
      <dgm:prSet/>
      <dgm:spPr/>
      <dgm:t>
        <a:bodyPr/>
        <a:lstStyle/>
        <a:p>
          <a:endParaRPr lang="en-US"/>
        </a:p>
      </dgm:t>
    </dgm:pt>
    <dgm:pt modelId="{AAAB97F7-2218-4A2E-BAAC-9737DFCC3257}" type="sibTrans" cxnId="{94DE43D1-0DE8-4630-BD09-9CCB05F8172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F746AAB-8058-4AF9-8274-0052B74EE304}">
      <dgm:prSet/>
      <dgm:spPr/>
      <dgm:t>
        <a:bodyPr/>
        <a:lstStyle/>
        <a:p>
          <a:r>
            <a:rPr lang="en-US"/>
            <a:t>Subjectivity and Inconsistency: Manual diagnosis introduces variability, affecting reliability and precision of the diagnostic outcomes.</a:t>
          </a:r>
        </a:p>
      </dgm:t>
    </dgm:pt>
    <dgm:pt modelId="{AA607E5B-4699-4F77-9BAC-3BD52B55FD46}" type="parTrans" cxnId="{4A42929D-1773-4038-8AA7-A776FED750E2}">
      <dgm:prSet/>
      <dgm:spPr/>
      <dgm:t>
        <a:bodyPr/>
        <a:lstStyle/>
        <a:p>
          <a:endParaRPr lang="en-US"/>
        </a:p>
      </dgm:t>
    </dgm:pt>
    <dgm:pt modelId="{8F42F663-DDF6-43C5-8035-D2D35224D485}" type="sibTrans" cxnId="{4A42929D-1773-4038-8AA7-A776FED750E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605C34F-5A11-4217-B8BA-99DC88F8A288}">
      <dgm:prSet/>
      <dgm:spPr/>
      <dgm:t>
        <a:bodyPr/>
        <a:lstStyle/>
        <a:p>
          <a:r>
            <a:rPr lang="en-US"/>
            <a:t>Technological Barriers: High costs and need for specialized equipment limit the accessibility of advanced diagnostic methods in economically constrained settings.</a:t>
          </a:r>
        </a:p>
      </dgm:t>
    </dgm:pt>
    <dgm:pt modelId="{D5BC7E60-85D5-436E-B3E3-F479604627AD}" type="parTrans" cxnId="{95D9ACCB-2CBB-4230-9C44-2A806F6096B1}">
      <dgm:prSet/>
      <dgm:spPr/>
      <dgm:t>
        <a:bodyPr/>
        <a:lstStyle/>
        <a:p>
          <a:endParaRPr lang="en-US"/>
        </a:p>
      </dgm:t>
    </dgm:pt>
    <dgm:pt modelId="{4E295D80-61CA-4387-A150-038712BCF43B}" type="sibTrans" cxnId="{95D9ACCB-2CBB-4230-9C44-2A806F6096B1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68B64DA4-4D29-6742-9F0C-C110BC3B9CF2}" type="pres">
      <dgm:prSet presAssocID="{5BCA73EF-ABFF-4E8F-99A4-EA7F48CE5410}" presName="linearFlow" presStyleCnt="0">
        <dgm:presLayoutVars>
          <dgm:dir/>
          <dgm:animLvl val="lvl"/>
          <dgm:resizeHandles val="exact"/>
        </dgm:presLayoutVars>
      </dgm:prSet>
      <dgm:spPr/>
    </dgm:pt>
    <dgm:pt modelId="{3DFD6F5B-DD07-864D-95A3-CA312DB545CE}" type="pres">
      <dgm:prSet presAssocID="{2FC3A0B3-CDA0-41C6-89DC-4EAB7290A050}" presName="compositeNode" presStyleCnt="0"/>
      <dgm:spPr/>
    </dgm:pt>
    <dgm:pt modelId="{DCEE7A21-6395-A049-803E-6006CECC2FFA}" type="pres">
      <dgm:prSet presAssocID="{2FC3A0B3-CDA0-41C6-89DC-4EAB7290A05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49A26BA-1D55-424E-AE62-6A444B026123}" type="pres">
      <dgm:prSet presAssocID="{2FC3A0B3-CDA0-41C6-89DC-4EAB7290A050}" presName="parSh" presStyleCnt="0"/>
      <dgm:spPr/>
    </dgm:pt>
    <dgm:pt modelId="{2D7871C2-DDA9-3145-979D-CE75401BA509}" type="pres">
      <dgm:prSet presAssocID="{2FC3A0B3-CDA0-41C6-89DC-4EAB7290A050}" presName="lineNode" presStyleLbl="alignAccFollowNode1" presStyleIdx="0" presStyleCnt="15"/>
      <dgm:spPr/>
    </dgm:pt>
    <dgm:pt modelId="{3CE1216A-03D0-5644-A7F1-092EAEBC8380}" type="pres">
      <dgm:prSet presAssocID="{2FC3A0B3-CDA0-41C6-89DC-4EAB7290A050}" presName="lineArrowNode" presStyleLbl="alignAccFollowNode1" presStyleIdx="1" presStyleCnt="15"/>
      <dgm:spPr/>
    </dgm:pt>
    <dgm:pt modelId="{B3CC633C-5033-8348-AED3-5FECDF451A8B}" type="pres">
      <dgm:prSet presAssocID="{8DB279BD-435F-456C-B921-390E1ECB592F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3A0CDE17-05DB-A44A-BBA8-AF7B9DDF1CA7}" type="pres">
      <dgm:prSet presAssocID="{8DB279BD-435F-456C-B921-390E1ECB592F}" presName="spacerBetweenCircleAndCallout" presStyleCnt="0">
        <dgm:presLayoutVars/>
      </dgm:prSet>
      <dgm:spPr/>
    </dgm:pt>
    <dgm:pt modelId="{A02FE9B8-185F-F84E-9A2F-AFD1127B8E07}" type="pres">
      <dgm:prSet presAssocID="{2FC3A0B3-CDA0-41C6-89DC-4EAB7290A050}" presName="nodeText" presStyleLbl="alignAccFollowNode1" presStyleIdx="2" presStyleCnt="15">
        <dgm:presLayoutVars>
          <dgm:bulletEnabled val="1"/>
        </dgm:presLayoutVars>
      </dgm:prSet>
      <dgm:spPr/>
    </dgm:pt>
    <dgm:pt modelId="{94445829-8393-C642-8221-3CAA3916D16D}" type="pres">
      <dgm:prSet presAssocID="{8DB279BD-435F-456C-B921-390E1ECB592F}" presName="sibTransComposite" presStyleCnt="0"/>
      <dgm:spPr/>
    </dgm:pt>
    <dgm:pt modelId="{CF54C572-2F26-B342-A90F-E715A1521974}" type="pres">
      <dgm:prSet presAssocID="{77479A4D-5943-4CC4-8FE3-F9E9FB3BB487}" presName="compositeNode" presStyleCnt="0"/>
      <dgm:spPr/>
    </dgm:pt>
    <dgm:pt modelId="{D5424DB7-99EA-4C4D-AD0E-6CC5D853270B}" type="pres">
      <dgm:prSet presAssocID="{77479A4D-5943-4CC4-8FE3-F9E9FB3BB48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59E3DC8-AF94-5B4D-9922-5D065D177C3C}" type="pres">
      <dgm:prSet presAssocID="{77479A4D-5943-4CC4-8FE3-F9E9FB3BB487}" presName="parSh" presStyleCnt="0"/>
      <dgm:spPr/>
    </dgm:pt>
    <dgm:pt modelId="{3FF7C8AF-77E0-4541-81DF-918970CD614B}" type="pres">
      <dgm:prSet presAssocID="{77479A4D-5943-4CC4-8FE3-F9E9FB3BB487}" presName="lineNode" presStyleLbl="alignAccFollowNode1" presStyleIdx="3" presStyleCnt="15"/>
      <dgm:spPr/>
    </dgm:pt>
    <dgm:pt modelId="{AB85A569-E09F-744B-83CF-ED8FA320F4AE}" type="pres">
      <dgm:prSet presAssocID="{77479A4D-5943-4CC4-8FE3-F9E9FB3BB487}" presName="lineArrowNode" presStyleLbl="alignAccFollowNode1" presStyleIdx="4" presStyleCnt="15"/>
      <dgm:spPr/>
    </dgm:pt>
    <dgm:pt modelId="{D4C7BF70-59F1-1B4A-974B-E7B220B63788}" type="pres">
      <dgm:prSet presAssocID="{C3955D71-1E98-4490-A554-4F35397A31FC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E22EE023-A67B-604A-B102-20BA6B45C467}" type="pres">
      <dgm:prSet presAssocID="{C3955D71-1E98-4490-A554-4F35397A31FC}" presName="spacerBetweenCircleAndCallout" presStyleCnt="0">
        <dgm:presLayoutVars/>
      </dgm:prSet>
      <dgm:spPr/>
    </dgm:pt>
    <dgm:pt modelId="{902E378E-1FA1-3D4D-8AA1-DC1019D58894}" type="pres">
      <dgm:prSet presAssocID="{77479A4D-5943-4CC4-8FE3-F9E9FB3BB487}" presName="nodeText" presStyleLbl="alignAccFollowNode1" presStyleIdx="5" presStyleCnt="15">
        <dgm:presLayoutVars>
          <dgm:bulletEnabled val="1"/>
        </dgm:presLayoutVars>
      </dgm:prSet>
      <dgm:spPr/>
    </dgm:pt>
    <dgm:pt modelId="{0F7971F6-9EC1-CA44-84CF-60B61984073B}" type="pres">
      <dgm:prSet presAssocID="{C3955D71-1E98-4490-A554-4F35397A31FC}" presName="sibTransComposite" presStyleCnt="0"/>
      <dgm:spPr/>
    </dgm:pt>
    <dgm:pt modelId="{EF7685CD-7AAE-614F-919B-6445961E42CC}" type="pres">
      <dgm:prSet presAssocID="{C8A7C16D-24D8-4EF4-9EDB-1270A2F3645A}" presName="compositeNode" presStyleCnt="0"/>
      <dgm:spPr/>
    </dgm:pt>
    <dgm:pt modelId="{4A10AE26-AF02-994E-BEA5-BA0830B6853E}" type="pres">
      <dgm:prSet presAssocID="{C8A7C16D-24D8-4EF4-9EDB-1270A2F3645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5E72B75-BC82-2548-BD58-81092B574E5B}" type="pres">
      <dgm:prSet presAssocID="{C8A7C16D-24D8-4EF4-9EDB-1270A2F3645A}" presName="parSh" presStyleCnt="0"/>
      <dgm:spPr/>
    </dgm:pt>
    <dgm:pt modelId="{D8DA48CD-2F30-E747-A1B7-C57CE3C3CB46}" type="pres">
      <dgm:prSet presAssocID="{C8A7C16D-24D8-4EF4-9EDB-1270A2F3645A}" presName="lineNode" presStyleLbl="alignAccFollowNode1" presStyleIdx="6" presStyleCnt="15"/>
      <dgm:spPr/>
    </dgm:pt>
    <dgm:pt modelId="{96F067CC-CE3E-474B-A5EB-816AEF486B51}" type="pres">
      <dgm:prSet presAssocID="{C8A7C16D-24D8-4EF4-9EDB-1270A2F3645A}" presName="lineArrowNode" presStyleLbl="alignAccFollowNode1" presStyleIdx="7" presStyleCnt="15"/>
      <dgm:spPr/>
    </dgm:pt>
    <dgm:pt modelId="{41515882-FE52-4840-9F95-B753A21859EA}" type="pres">
      <dgm:prSet presAssocID="{AAAB97F7-2218-4A2E-BAAC-9737DFCC3257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5BE65DCF-F8E0-F24C-BA7B-9109822F9F9C}" type="pres">
      <dgm:prSet presAssocID="{AAAB97F7-2218-4A2E-BAAC-9737DFCC3257}" presName="spacerBetweenCircleAndCallout" presStyleCnt="0">
        <dgm:presLayoutVars/>
      </dgm:prSet>
      <dgm:spPr/>
    </dgm:pt>
    <dgm:pt modelId="{D756BC4D-7801-E446-8DCA-2832FF6C853F}" type="pres">
      <dgm:prSet presAssocID="{C8A7C16D-24D8-4EF4-9EDB-1270A2F3645A}" presName="nodeText" presStyleLbl="alignAccFollowNode1" presStyleIdx="8" presStyleCnt="15">
        <dgm:presLayoutVars>
          <dgm:bulletEnabled val="1"/>
        </dgm:presLayoutVars>
      </dgm:prSet>
      <dgm:spPr/>
    </dgm:pt>
    <dgm:pt modelId="{8232770B-1F25-714E-A9F5-CE36B5B8EBF3}" type="pres">
      <dgm:prSet presAssocID="{AAAB97F7-2218-4A2E-BAAC-9737DFCC3257}" presName="sibTransComposite" presStyleCnt="0"/>
      <dgm:spPr/>
    </dgm:pt>
    <dgm:pt modelId="{83E4D8A9-4C0A-914F-92A8-FEBAEB383C18}" type="pres">
      <dgm:prSet presAssocID="{8F746AAB-8058-4AF9-8274-0052B74EE304}" presName="compositeNode" presStyleCnt="0"/>
      <dgm:spPr/>
    </dgm:pt>
    <dgm:pt modelId="{BEC6CAA1-CCCA-EB44-8EA5-1041324CB9AE}" type="pres">
      <dgm:prSet presAssocID="{8F746AAB-8058-4AF9-8274-0052B74EE30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62811A5-D5C6-8E4B-A432-940A1C4CE552}" type="pres">
      <dgm:prSet presAssocID="{8F746AAB-8058-4AF9-8274-0052B74EE304}" presName="parSh" presStyleCnt="0"/>
      <dgm:spPr/>
    </dgm:pt>
    <dgm:pt modelId="{533BBD45-9C52-194B-BA1F-3299EF011FE7}" type="pres">
      <dgm:prSet presAssocID="{8F746AAB-8058-4AF9-8274-0052B74EE304}" presName="lineNode" presStyleLbl="alignAccFollowNode1" presStyleIdx="9" presStyleCnt="15"/>
      <dgm:spPr/>
    </dgm:pt>
    <dgm:pt modelId="{18FB3712-7414-7440-A4BC-9E1D1D8D56F8}" type="pres">
      <dgm:prSet presAssocID="{8F746AAB-8058-4AF9-8274-0052B74EE304}" presName="lineArrowNode" presStyleLbl="alignAccFollowNode1" presStyleIdx="10" presStyleCnt="15"/>
      <dgm:spPr/>
    </dgm:pt>
    <dgm:pt modelId="{DF8B0281-5AB0-CB4F-AF4F-C043BDCF4646}" type="pres">
      <dgm:prSet presAssocID="{8F42F663-DDF6-43C5-8035-D2D35224D485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03CC2A81-8AF1-B144-8992-67DA06D8FEAE}" type="pres">
      <dgm:prSet presAssocID="{8F42F663-DDF6-43C5-8035-D2D35224D485}" presName="spacerBetweenCircleAndCallout" presStyleCnt="0">
        <dgm:presLayoutVars/>
      </dgm:prSet>
      <dgm:spPr/>
    </dgm:pt>
    <dgm:pt modelId="{1A1E0BBF-AF92-7449-ADA9-AA36C441451C}" type="pres">
      <dgm:prSet presAssocID="{8F746AAB-8058-4AF9-8274-0052B74EE304}" presName="nodeText" presStyleLbl="alignAccFollowNode1" presStyleIdx="11" presStyleCnt="15">
        <dgm:presLayoutVars>
          <dgm:bulletEnabled val="1"/>
        </dgm:presLayoutVars>
      </dgm:prSet>
      <dgm:spPr/>
    </dgm:pt>
    <dgm:pt modelId="{8782162C-7477-7447-9D23-AFED5E5D5814}" type="pres">
      <dgm:prSet presAssocID="{8F42F663-DDF6-43C5-8035-D2D35224D485}" presName="sibTransComposite" presStyleCnt="0"/>
      <dgm:spPr/>
    </dgm:pt>
    <dgm:pt modelId="{CCF33E4B-3703-E742-93D7-AC3E778CCD62}" type="pres">
      <dgm:prSet presAssocID="{C605C34F-5A11-4217-B8BA-99DC88F8A288}" presName="compositeNode" presStyleCnt="0"/>
      <dgm:spPr/>
    </dgm:pt>
    <dgm:pt modelId="{C86A1099-A531-E44A-AF42-76E3FF0FCAD6}" type="pres">
      <dgm:prSet presAssocID="{C605C34F-5A11-4217-B8BA-99DC88F8A28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22CE987-178F-3A4D-8985-1D5C87CB4816}" type="pres">
      <dgm:prSet presAssocID="{C605C34F-5A11-4217-B8BA-99DC88F8A288}" presName="parSh" presStyleCnt="0"/>
      <dgm:spPr/>
    </dgm:pt>
    <dgm:pt modelId="{D82BCAEF-429B-184B-8113-37BA786810B2}" type="pres">
      <dgm:prSet presAssocID="{C605C34F-5A11-4217-B8BA-99DC88F8A288}" presName="lineNode" presStyleLbl="alignAccFollowNode1" presStyleIdx="12" presStyleCnt="15"/>
      <dgm:spPr/>
    </dgm:pt>
    <dgm:pt modelId="{DA1F9BB7-6DE3-6A40-BA55-059A267048E6}" type="pres">
      <dgm:prSet presAssocID="{C605C34F-5A11-4217-B8BA-99DC88F8A288}" presName="lineArrowNode" presStyleLbl="alignAccFollowNode1" presStyleIdx="13" presStyleCnt="15"/>
      <dgm:spPr/>
    </dgm:pt>
    <dgm:pt modelId="{FCEAA9B5-64F4-2D48-A3F8-F677D4617B49}" type="pres">
      <dgm:prSet presAssocID="{4E295D80-61CA-4387-A150-038712BCF43B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69D41C27-473F-E447-A99F-9AE867B05270}" type="pres">
      <dgm:prSet presAssocID="{4E295D80-61CA-4387-A150-038712BCF43B}" presName="spacerBetweenCircleAndCallout" presStyleCnt="0">
        <dgm:presLayoutVars/>
      </dgm:prSet>
      <dgm:spPr/>
    </dgm:pt>
    <dgm:pt modelId="{8F4FD4CB-BF33-2E48-9725-5E7A570621D8}" type="pres">
      <dgm:prSet presAssocID="{C605C34F-5A11-4217-B8BA-99DC88F8A288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8071F800-993D-471F-BE66-E940900AB92A}" srcId="{5BCA73EF-ABFF-4E8F-99A4-EA7F48CE5410}" destId="{2FC3A0B3-CDA0-41C6-89DC-4EAB7290A050}" srcOrd="0" destOrd="0" parTransId="{863E1923-9E5B-4093-80A8-0E90A2567679}" sibTransId="{8DB279BD-435F-456C-B921-390E1ECB592F}"/>
    <dgm:cxn modelId="{3D967A08-6C13-2349-AAC0-808E57C55902}" type="presOf" srcId="{8F746AAB-8058-4AF9-8274-0052B74EE304}" destId="{1A1E0BBF-AF92-7449-ADA9-AA36C441451C}" srcOrd="0" destOrd="0" presId="urn:microsoft.com/office/officeart/2016/7/layout/LinearArrowProcessNumbered"/>
    <dgm:cxn modelId="{42A22A0A-7D08-A24D-8221-246D2FDE9B46}" type="presOf" srcId="{5BCA73EF-ABFF-4E8F-99A4-EA7F48CE5410}" destId="{68B64DA4-4D29-6742-9F0C-C110BC3B9CF2}" srcOrd="0" destOrd="0" presId="urn:microsoft.com/office/officeart/2016/7/layout/LinearArrowProcessNumbered"/>
    <dgm:cxn modelId="{2E797A30-9EE8-5849-98F4-80FFBF8E96B5}" type="presOf" srcId="{2FC3A0B3-CDA0-41C6-89DC-4EAB7290A050}" destId="{A02FE9B8-185F-F84E-9A2F-AFD1127B8E07}" srcOrd="0" destOrd="0" presId="urn:microsoft.com/office/officeart/2016/7/layout/LinearArrowProcessNumbered"/>
    <dgm:cxn modelId="{CE593F61-A1F6-49D4-81DF-CCAB349D5A6C}" srcId="{5BCA73EF-ABFF-4E8F-99A4-EA7F48CE5410}" destId="{77479A4D-5943-4CC4-8FE3-F9E9FB3BB487}" srcOrd="1" destOrd="0" parTransId="{534CE594-D786-4E3E-86B3-ADD3009F9F11}" sibTransId="{C3955D71-1E98-4490-A554-4F35397A31FC}"/>
    <dgm:cxn modelId="{32E0BF82-401B-9E45-ADE7-6B0D73A82BD1}" type="presOf" srcId="{77479A4D-5943-4CC4-8FE3-F9E9FB3BB487}" destId="{902E378E-1FA1-3D4D-8AA1-DC1019D58894}" srcOrd="0" destOrd="0" presId="urn:microsoft.com/office/officeart/2016/7/layout/LinearArrowProcessNumbered"/>
    <dgm:cxn modelId="{4A42929D-1773-4038-8AA7-A776FED750E2}" srcId="{5BCA73EF-ABFF-4E8F-99A4-EA7F48CE5410}" destId="{8F746AAB-8058-4AF9-8274-0052B74EE304}" srcOrd="3" destOrd="0" parTransId="{AA607E5B-4699-4F77-9BAC-3BD52B55FD46}" sibTransId="{8F42F663-DDF6-43C5-8035-D2D35224D485}"/>
    <dgm:cxn modelId="{FC2217A7-44FC-AB47-AB40-C3428A6A60C5}" type="presOf" srcId="{4E295D80-61CA-4387-A150-038712BCF43B}" destId="{FCEAA9B5-64F4-2D48-A3F8-F677D4617B49}" srcOrd="0" destOrd="0" presId="urn:microsoft.com/office/officeart/2016/7/layout/LinearArrowProcessNumbered"/>
    <dgm:cxn modelId="{4AD727A9-178F-3E4A-9ECB-991665AA17F9}" type="presOf" srcId="{C8A7C16D-24D8-4EF4-9EDB-1270A2F3645A}" destId="{D756BC4D-7801-E446-8DCA-2832FF6C853F}" srcOrd="0" destOrd="0" presId="urn:microsoft.com/office/officeart/2016/7/layout/LinearArrowProcessNumbered"/>
    <dgm:cxn modelId="{FEBBCFB6-3377-0948-98F4-EC0CC2DACABA}" type="presOf" srcId="{AAAB97F7-2218-4A2E-BAAC-9737DFCC3257}" destId="{41515882-FE52-4840-9F95-B753A21859EA}" srcOrd="0" destOrd="0" presId="urn:microsoft.com/office/officeart/2016/7/layout/LinearArrowProcessNumbered"/>
    <dgm:cxn modelId="{420EE4C5-4E12-6741-AB44-FC38A8CE2319}" type="presOf" srcId="{C3955D71-1E98-4490-A554-4F35397A31FC}" destId="{D4C7BF70-59F1-1B4A-974B-E7B220B63788}" srcOrd="0" destOrd="0" presId="urn:microsoft.com/office/officeart/2016/7/layout/LinearArrowProcessNumbered"/>
    <dgm:cxn modelId="{95D9ACCB-2CBB-4230-9C44-2A806F6096B1}" srcId="{5BCA73EF-ABFF-4E8F-99A4-EA7F48CE5410}" destId="{C605C34F-5A11-4217-B8BA-99DC88F8A288}" srcOrd="4" destOrd="0" parTransId="{D5BC7E60-85D5-436E-B3E3-F479604627AD}" sibTransId="{4E295D80-61CA-4387-A150-038712BCF43B}"/>
    <dgm:cxn modelId="{94DE43D1-0DE8-4630-BD09-9CCB05F8172D}" srcId="{5BCA73EF-ABFF-4E8F-99A4-EA7F48CE5410}" destId="{C8A7C16D-24D8-4EF4-9EDB-1270A2F3645A}" srcOrd="2" destOrd="0" parTransId="{1F206A57-E58A-4B51-8348-6FEFB978CCDC}" sibTransId="{AAAB97F7-2218-4A2E-BAAC-9737DFCC3257}"/>
    <dgm:cxn modelId="{A23531E2-1505-B846-B686-CC44BDD5B9FD}" type="presOf" srcId="{8DB279BD-435F-456C-B921-390E1ECB592F}" destId="{B3CC633C-5033-8348-AED3-5FECDF451A8B}" srcOrd="0" destOrd="0" presId="urn:microsoft.com/office/officeart/2016/7/layout/LinearArrowProcessNumbered"/>
    <dgm:cxn modelId="{9F40F4E5-4FB2-7640-9B6A-6795B9B3AF06}" type="presOf" srcId="{8F42F663-DDF6-43C5-8035-D2D35224D485}" destId="{DF8B0281-5AB0-CB4F-AF4F-C043BDCF4646}" srcOrd="0" destOrd="0" presId="urn:microsoft.com/office/officeart/2016/7/layout/LinearArrowProcessNumbered"/>
    <dgm:cxn modelId="{1705F3EC-AA67-8A49-9803-18142CABF21D}" type="presOf" srcId="{C605C34F-5A11-4217-B8BA-99DC88F8A288}" destId="{8F4FD4CB-BF33-2E48-9725-5E7A570621D8}" srcOrd="0" destOrd="0" presId="urn:microsoft.com/office/officeart/2016/7/layout/LinearArrowProcessNumbered"/>
    <dgm:cxn modelId="{1D63062B-CBB3-8E40-9C5E-44F721A2DAD4}" type="presParOf" srcId="{68B64DA4-4D29-6742-9F0C-C110BC3B9CF2}" destId="{3DFD6F5B-DD07-864D-95A3-CA312DB545CE}" srcOrd="0" destOrd="0" presId="urn:microsoft.com/office/officeart/2016/7/layout/LinearArrowProcessNumbered"/>
    <dgm:cxn modelId="{AAB10076-0330-754A-892B-F053D5CCC4DC}" type="presParOf" srcId="{3DFD6F5B-DD07-864D-95A3-CA312DB545CE}" destId="{DCEE7A21-6395-A049-803E-6006CECC2FFA}" srcOrd="0" destOrd="0" presId="urn:microsoft.com/office/officeart/2016/7/layout/LinearArrowProcessNumbered"/>
    <dgm:cxn modelId="{7EC76A3F-0E7F-B042-8C7B-48623072BBD8}" type="presParOf" srcId="{3DFD6F5B-DD07-864D-95A3-CA312DB545CE}" destId="{A49A26BA-1D55-424E-AE62-6A444B026123}" srcOrd="1" destOrd="0" presId="urn:microsoft.com/office/officeart/2016/7/layout/LinearArrowProcessNumbered"/>
    <dgm:cxn modelId="{F1BB26FC-5705-8844-9CBF-B6FDC155402E}" type="presParOf" srcId="{A49A26BA-1D55-424E-AE62-6A444B026123}" destId="{2D7871C2-DDA9-3145-979D-CE75401BA509}" srcOrd="0" destOrd="0" presId="urn:microsoft.com/office/officeart/2016/7/layout/LinearArrowProcessNumbered"/>
    <dgm:cxn modelId="{94BEB641-D9D3-264F-BE69-C7075C4A3DAB}" type="presParOf" srcId="{A49A26BA-1D55-424E-AE62-6A444B026123}" destId="{3CE1216A-03D0-5644-A7F1-092EAEBC8380}" srcOrd="1" destOrd="0" presId="urn:microsoft.com/office/officeart/2016/7/layout/LinearArrowProcessNumbered"/>
    <dgm:cxn modelId="{820C32E8-8158-0F40-9372-C6E4D3D9C736}" type="presParOf" srcId="{A49A26BA-1D55-424E-AE62-6A444B026123}" destId="{B3CC633C-5033-8348-AED3-5FECDF451A8B}" srcOrd="2" destOrd="0" presId="urn:microsoft.com/office/officeart/2016/7/layout/LinearArrowProcessNumbered"/>
    <dgm:cxn modelId="{E2108E9C-3323-954F-9A35-F702D8F3385D}" type="presParOf" srcId="{A49A26BA-1D55-424E-AE62-6A444B026123}" destId="{3A0CDE17-05DB-A44A-BBA8-AF7B9DDF1CA7}" srcOrd="3" destOrd="0" presId="urn:microsoft.com/office/officeart/2016/7/layout/LinearArrowProcessNumbered"/>
    <dgm:cxn modelId="{A165B3AD-7205-7744-87FD-FA7EC3C4DE1F}" type="presParOf" srcId="{3DFD6F5B-DD07-864D-95A3-CA312DB545CE}" destId="{A02FE9B8-185F-F84E-9A2F-AFD1127B8E07}" srcOrd="2" destOrd="0" presId="urn:microsoft.com/office/officeart/2016/7/layout/LinearArrowProcessNumbered"/>
    <dgm:cxn modelId="{50725ACE-13B7-9E42-A2DE-BEC436227202}" type="presParOf" srcId="{68B64DA4-4D29-6742-9F0C-C110BC3B9CF2}" destId="{94445829-8393-C642-8221-3CAA3916D16D}" srcOrd="1" destOrd="0" presId="urn:microsoft.com/office/officeart/2016/7/layout/LinearArrowProcessNumbered"/>
    <dgm:cxn modelId="{A9BDA455-B9A1-D448-9DC8-79F68B080F65}" type="presParOf" srcId="{68B64DA4-4D29-6742-9F0C-C110BC3B9CF2}" destId="{CF54C572-2F26-B342-A90F-E715A1521974}" srcOrd="2" destOrd="0" presId="urn:microsoft.com/office/officeart/2016/7/layout/LinearArrowProcessNumbered"/>
    <dgm:cxn modelId="{96A07F8E-AAFE-B649-9FC8-3956ABD0DC4A}" type="presParOf" srcId="{CF54C572-2F26-B342-A90F-E715A1521974}" destId="{D5424DB7-99EA-4C4D-AD0E-6CC5D853270B}" srcOrd="0" destOrd="0" presId="urn:microsoft.com/office/officeart/2016/7/layout/LinearArrowProcessNumbered"/>
    <dgm:cxn modelId="{747087E3-C50D-2341-8D7E-E8BD03046DFD}" type="presParOf" srcId="{CF54C572-2F26-B342-A90F-E715A1521974}" destId="{859E3DC8-AF94-5B4D-9922-5D065D177C3C}" srcOrd="1" destOrd="0" presId="urn:microsoft.com/office/officeart/2016/7/layout/LinearArrowProcessNumbered"/>
    <dgm:cxn modelId="{0043E208-2B4F-D440-90C8-EA33C1105F44}" type="presParOf" srcId="{859E3DC8-AF94-5B4D-9922-5D065D177C3C}" destId="{3FF7C8AF-77E0-4541-81DF-918970CD614B}" srcOrd="0" destOrd="0" presId="urn:microsoft.com/office/officeart/2016/7/layout/LinearArrowProcessNumbered"/>
    <dgm:cxn modelId="{6FD3C3F2-293A-AD44-9CD9-90584B4B7687}" type="presParOf" srcId="{859E3DC8-AF94-5B4D-9922-5D065D177C3C}" destId="{AB85A569-E09F-744B-83CF-ED8FA320F4AE}" srcOrd="1" destOrd="0" presId="urn:microsoft.com/office/officeart/2016/7/layout/LinearArrowProcessNumbered"/>
    <dgm:cxn modelId="{4CD15903-CE92-E341-812F-063D87D728FB}" type="presParOf" srcId="{859E3DC8-AF94-5B4D-9922-5D065D177C3C}" destId="{D4C7BF70-59F1-1B4A-974B-E7B220B63788}" srcOrd="2" destOrd="0" presId="urn:microsoft.com/office/officeart/2016/7/layout/LinearArrowProcessNumbered"/>
    <dgm:cxn modelId="{1B877090-6522-2A4C-AF5A-65121BFC6091}" type="presParOf" srcId="{859E3DC8-AF94-5B4D-9922-5D065D177C3C}" destId="{E22EE023-A67B-604A-B102-20BA6B45C467}" srcOrd="3" destOrd="0" presId="urn:microsoft.com/office/officeart/2016/7/layout/LinearArrowProcessNumbered"/>
    <dgm:cxn modelId="{F4A78889-5D79-614A-B6ED-7BDC89157756}" type="presParOf" srcId="{CF54C572-2F26-B342-A90F-E715A1521974}" destId="{902E378E-1FA1-3D4D-8AA1-DC1019D58894}" srcOrd="2" destOrd="0" presId="urn:microsoft.com/office/officeart/2016/7/layout/LinearArrowProcessNumbered"/>
    <dgm:cxn modelId="{CF523469-203C-BF4D-B931-42644BF7A509}" type="presParOf" srcId="{68B64DA4-4D29-6742-9F0C-C110BC3B9CF2}" destId="{0F7971F6-9EC1-CA44-84CF-60B61984073B}" srcOrd="3" destOrd="0" presId="urn:microsoft.com/office/officeart/2016/7/layout/LinearArrowProcessNumbered"/>
    <dgm:cxn modelId="{BC160C2F-C559-5C4A-ADA1-6A3E4CD94FDB}" type="presParOf" srcId="{68B64DA4-4D29-6742-9F0C-C110BC3B9CF2}" destId="{EF7685CD-7AAE-614F-919B-6445961E42CC}" srcOrd="4" destOrd="0" presId="urn:microsoft.com/office/officeart/2016/7/layout/LinearArrowProcessNumbered"/>
    <dgm:cxn modelId="{6A09E249-CD3A-4845-BB74-FC212C0D8552}" type="presParOf" srcId="{EF7685CD-7AAE-614F-919B-6445961E42CC}" destId="{4A10AE26-AF02-994E-BEA5-BA0830B6853E}" srcOrd="0" destOrd="0" presId="urn:microsoft.com/office/officeart/2016/7/layout/LinearArrowProcessNumbered"/>
    <dgm:cxn modelId="{027B940E-E151-2E4F-9EA2-604982945456}" type="presParOf" srcId="{EF7685CD-7AAE-614F-919B-6445961E42CC}" destId="{15E72B75-BC82-2548-BD58-81092B574E5B}" srcOrd="1" destOrd="0" presId="urn:microsoft.com/office/officeart/2016/7/layout/LinearArrowProcessNumbered"/>
    <dgm:cxn modelId="{25981DA6-926D-234D-9ADA-757F0C754784}" type="presParOf" srcId="{15E72B75-BC82-2548-BD58-81092B574E5B}" destId="{D8DA48CD-2F30-E747-A1B7-C57CE3C3CB46}" srcOrd="0" destOrd="0" presId="urn:microsoft.com/office/officeart/2016/7/layout/LinearArrowProcessNumbered"/>
    <dgm:cxn modelId="{C512EB29-F967-7042-B33A-899C4B66C259}" type="presParOf" srcId="{15E72B75-BC82-2548-BD58-81092B574E5B}" destId="{96F067CC-CE3E-474B-A5EB-816AEF486B51}" srcOrd="1" destOrd="0" presId="urn:microsoft.com/office/officeart/2016/7/layout/LinearArrowProcessNumbered"/>
    <dgm:cxn modelId="{0BC76069-4072-514B-9EC6-7CE8F11B0D20}" type="presParOf" srcId="{15E72B75-BC82-2548-BD58-81092B574E5B}" destId="{41515882-FE52-4840-9F95-B753A21859EA}" srcOrd="2" destOrd="0" presId="urn:microsoft.com/office/officeart/2016/7/layout/LinearArrowProcessNumbered"/>
    <dgm:cxn modelId="{6071C4D0-2F68-C044-995C-95AC6B2FE7DF}" type="presParOf" srcId="{15E72B75-BC82-2548-BD58-81092B574E5B}" destId="{5BE65DCF-F8E0-F24C-BA7B-9109822F9F9C}" srcOrd="3" destOrd="0" presId="urn:microsoft.com/office/officeart/2016/7/layout/LinearArrowProcessNumbered"/>
    <dgm:cxn modelId="{78A426F3-C4EC-9C46-A225-903632DA49E7}" type="presParOf" srcId="{EF7685CD-7AAE-614F-919B-6445961E42CC}" destId="{D756BC4D-7801-E446-8DCA-2832FF6C853F}" srcOrd="2" destOrd="0" presId="urn:microsoft.com/office/officeart/2016/7/layout/LinearArrowProcessNumbered"/>
    <dgm:cxn modelId="{A9439C3E-7132-484A-BC24-A2C315C14D17}" type="presParOf" srcId="{68B64DA4-4D29-6742-9F0C-C110BC3B9CF2}" destId="{8232770B-1F25-714E-A9F5-CE36B5B8EBF3}" srcOrd="5" destOrd="0" presId="urn:microsoft.com/office/officeart/2016/7/layout/LinearArrowProcessNumbered"/>
    <dgm:cxn modelId="{2C6F5123-F869-7446-BE22-86B01513B26B}" type="presParOf" srcId="{68B64DA4-4D29-6742-9F0C-C110BC3B9CF2}" destId="{83E4D8A9-4C0A-914F-92A8-FEBAEB383C18}" srcOrd="6" destOrd="0" presId="urn:microsoft.com/office/officeart/2016/7/layout/LinearArrowProcessNumbered"/>
    <dgm:cxn modelId="{F3DAAE99-4FD4-5D43-B1C0-AEB6EAD328FB}" type="presParOf" srcId="{83E4D8A9-4C0A-914F-92A8-FEBAEB383C18}" destId="{BEC6CAA1-CCCA-EB44-8EA5-1041324CB9AE}" srcOrd="0" destOrd="0" presId="urn:microsoft.com/office/officeart/2016/7/layout/LinearArrowProcessNumbered"/>
    <dgm:cxn modelId="{A400E4A2-66A9-B14F-B9D6-B3C046580363}" type="presParOf" srcId="{83E4D8A9-4C0A-914F-92A8-FEBAEB383C18}" destId="{262811A5-D5C6-8E4B-A432-940A1C4CE552}" srcOrd="1" destOrd="0" presId="urn:microsoft.com/office/officeart/2016/7/layout/LinearArrowProcessNumbered"/>
    <dgm:cxn modelId="{32E95041-9549-5E46-BE5D-CA03D2DBE582}" type="presParOf" srcId="{262811A5-D5C6-8E4B-A432-940A1C4CE552}" destId="{533BBD45-9C52-194B-BA1F-3299EF011FE7}" srcOrd="0" destOrd="0" presId="urn:microsoft.com/office/officeart/2016/7/layout/LinearArrowProcessNumbered"/>
    <dgm:cxn modelId="{DF2CC824-0FD0-8743-8622-87E3482F7428}" type="presParOf" srcId="{262811A5-D5C6-8E4B-A432-940A1C4CE552}" destId="{18FB3712-7414-7440-A4BC-9E1D1D8D56F8}" srcOrd="1" destOrd="0" presId="urn:microsoft.com/office/officeart/2016/7/layout/LinearArrowProcessNumbered"/>
    <dgm:cxn modelId="{0DBE96E9-2F2A-2743-B4A2-A192DB93FB39}" type="presParOf" srcId="{262811A5-D5C6-8E4B-A432-940A1C4CE552}" destId="{DF8B0281-5AB0-CB4F-AF4F-C043BDCF4646}" srcOrd="2" destOrd="0" presId="urn:microsoft.com/office/officeart/2016/7/layout/LinearArrowProcessNumbered"/>
    <dgm:cxn modelId="{79AB8902-7B5D-8745-BE6E-A7558BEF283F}" type="presParOf" srcId="{262811A5-D5C6-8E4B-A432-940A1C4CE552}" destId="{03CC2A81-8AF1-B144-8992-67DA06D8FEAE}" srcOrd="3" destOrd="0" presId="urn:microsoft.com/office/officeart/2016/7/layout/LinearArrowProcessNumbered"/>
    <dgm:cxn modelId="{CF9AC757-A2DE-864C-B59C-87898A09FD32}" type="presParOf" srcId="{83E4D8A9-4C0A-914F-92A8-FEBAEB383C18}" destId="{1A1E0BBF-AF92-7449-ADA9-AA36C441451C}" srcOrd="2" destOrd="0" presId="urn:microsoft.com/office/officeart/2016/7/layout/LinearArrowProcessNumbered"/>
    <dgm:cxn modelId="{456021E3-FD78-1340-B7B9-8860AFD35D32}" type="presParOf" srcId="{68B64DA4-4D29-6742-9F0C-C110BC3B9CF2}" destId="{8782162C-7477-7447-9D23-AFED5E5D5814}" srcOrd="7" destOrd="0" presId="urn:microsoft.com/office/officeart/2016/7/layout/LinearArrowProcessNumbered"/>
    <dgm:cxn modelId="{BB3070B0-8E87-6542-9489-6E3E2E9D2AA1}" type="presParOf" srcId="{68B64DA4-4D29-6742-9F0C-C110BC3B9CF2}" destId="{CCF33E4B-3703-E742-93D7-AC3E778CCD62}" srcOrd="8" destOrd="0" presId="urn:microsoft.com/office/officeart/2016/7/layout/LinearArrowProcessNumbered"/>
    <dgm:cxn modelId="{90D9C4E8-0DB5-264F-AC8E-9991102FB3B4}" type="presParOf" srcId="{CCF33E4B-3703-E742-93D7-AC3E778CCD62}" destId="{C86A1099-A531-E44A-AF42-76E3FF0FCAD6}" srcOrd="0" destOrd="0" presId="urn:microsoft.com/office/officeart/2016/7/layout/LinearArrowProcessNumbered"/>
    <dgm:cxn modelId="{F1CEF736-181F-5944-9AA6-1C48F45CF9CC}" type="presParOf" srcId="{CCF33E4B-3703-E742-93D7-AC3E778CCD62}" destId="{C22CE987-178F-3A4D-8985-1D5C87CB4816}" srcOrd="1" destOrd="0" presId="urn:microsoft.com/office/officeart/2016/7/layout/LinearArrowProcessNumbered"/>
    <dgm:cxn modelId="{7D1F111F-6357-9441-A987-0699F5E95CBB}" type="presParOf" srcId="{C22CE987-178F-3A4D-8985-1D5C87CB4816}" destId="{D82BCAEF-429B-184B-8113-37BA786810B2}" srcOrd="0" destOrd="0" presId="urn:microsoft.com/office/officeart/2016/7/layout/LinearArrowProcessNumbered"/>
    <dgm:cxn modelId="{C5462B51-70A7-CE49-BBE8-BC10B77BB886}" type="presParOf" srcId="{C22CE987-178F-3A4D-8985-1D5C87CB4816}" destId="{DA1F9BB7-6DE3-6A40-BA55-059A267048E6}" srcOrd="1" destOrd="0" presId="urn:microsoft.com/office/officeart/2016/7/layout/LinearArrowProcessNumbered"/>
    <dgm:cxn modelId="{3A2DE55D-9B18-F046-B40D-3C7F88ABCE19}" type="presParOf" srcId="{C22CE987-178F-3A4D-8985-1D5C87CB4816}" destId="{FCEAA9B5-64F4-2D48-A3F8-F677D4617B49}" srcOrd="2" destOrd="0" presId="urn:microsoft.com/office/officeart/2016/7/layout/LinearArrowProcessNumbered"/>
    <dgm:cxn modelId="{3838EF25-B79F-0744-94D6-4EB6E26B0006}" type="presParOf" srcId="{C22CE987-178F-3A4D-8985-1D5C87CB4816}" destId="{69D41C27-473F-E447-A99F-9AE867B05270}" srcOrd="3" destOrd="0" presId="urn:microsoft.com/office/officeart/2016/7/layout/LinearArrowProcessNumbered"/>
    <dgm:cxn modelId="{C7158C06-1DDD-7843-9D20-F1380B00A16D}" type="presParOf" srcId="{CCF33E4B-3703-E742-93D7-AC3E778CCD62}" destId="{8F4FD4CB-BF33-2E48-9725-5E7A570621D8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64D460-CF2D-4D72-9C69-5BC74747CBBD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774D8B8-3E25-44A4-99CC-C02990E4EC81}">
      <dgm:prSet/>
      <dgm:spPr/>
      <dgm:t>
        <a:bodyPr/>
        <a:lstStyle/>
        <a:p>
          <a:r>
            <a:rPr lang="en-US"/>
            <a:t>Leverage</a:t>
          </a:r>
        </a:p>
      </dgm:t>
    </dgm:pt>
    <dgm:pt modelId="{AACA26B3-4992-4F07-9690-61B743319029}" type="parTrans" cxnId="{9A08FD04-FC73-4F55-A050-A0E9CF739688}">
      <dgm:prSet/>
      <dgm:spPr/>
      <dgm:t>
        <a:bodyPr/>
        <a:lstStyle/>
        <a:p>
          <a:endParaRPr lang="en-US"/>
        </a:p>
      </dgm:t>
    </dgm:pt>
    <dgm:pt modelId="{06D9176C-8595-4782-B809-251EF5DC7632}" type="sibTrans" cxnId="{9A08FD04-FC73-4F55-A050-A0E9CF739688}">
      <dgm:prSet/>
      <dgm:spPr/>
      <dgm:t>
        <a:bodyPr/>
        <a:lstStyle/>
        <a:p>
          <a:endParaRPr lang="en-US"/>
        </a:p>
      </dgm:t>
    </dgm:pt>
    <dgm:pt modelId="{84CC2544-2C12-4E62-A6B7-467856E5267B}">
      <dgm:prSet/>
      <dgm:spPr/>
      <dgm:t>
        <a:bodyPr/>
        <a:lstStyle/>
        <a:p>
          <a:r>
            <a:rPr lang="en-US" dirty="0"/>
            <a:t>Advanced Deep Learning Model: Leverage the capabilities of CNNs and transfer learning to develop a robust model for classifying ocular diseases from retinal images.</a:t>
          </a:r>
        </a:p>
      </dgm:t>
    </dgm:pt>
    <dgm:pt modelId="{CE7C5629-5E65-4C97-90BB-CBE74AC7B75D}" type="parTrans" cxnId="{442C12EE-E6B3-4D66-AAE4-04A9E04210C0}">
      <dgm:prSet/>
      <dgm:spPr/>
      <dgm:t>
        <a:bodyPr/>
        <a:lstStyle/>
        <a:p>
          <a:endParaRPr lang="en-US"/>
        </a:p>
      </dgm:t>
    </dgm:pt>
    <dgm:pt modelId="{B2AC3DD6-EFB7-4FC1-9FFB-1C89446CD43B}" type="sibTrans" cxnId="{442C12EE-E6B3-4D66-AAE4-04A9E04210C0}">
      <dgm:prSet/>
      <dgm:spPr/>
      <dgm:t>
        <a:bodyPr/>
        <a:lstStyle/>
        <a:p>
          <a:endParaRPr lang="en-US"/>
        </a:p>
      </dgm:t>
    </dgm:pt>
    <dgm:pt modelId="{E085C20E-2094-47B4-884F-22B25488E8C7}">
      <dgm:prSet/>
      <dgm:spPr/>
      <dgm:t>
        <a:bodyPr/>
        <a:lstStyle/>
        <a:p>
          <a:r>
            <a:rPr lang="en-US"/>
            <a:t>Adapt</a:t>
          </a:r>
        </a:p>
      </dgm:t>
    </dgm:pt>
    <dgm:pt modelId="{4C15B288-0CBE-4F63-858B-5C627A77FA26}" type="parTrans" cxnId="{7873968B-8004-4180-8588-AFED69F3EEA9}">
      <dgm:prSet/>
      <dgm:spPr/>
      <dgm:t>
        <a:bodyPr/>
        <a:lstStyle/>
        <a:p>
          <a:endParaRPr lang="en-US"/>
        </a:p>
      </dgm:t>
    </dgm:pt>
    <dgm:pt modelId="{8F683C8F-DB9D-47B5-BE7C-BADC4F1927A2}" type="sibTrans" cxnId="{7873968B-8004-4180-8588-AFED69F3EEA9}">
      <dgm:prSet/>
      <dgm:spPr/>
      <dgm:t>
        <a:bodyPr/>
        <a:lstStyle/>
        <a:p>
          <a:endParaRPr lang="en-US"/>
        </a:p>
      </dgm:t>
    </dgm:pt>
    <dgm:pt modelId="{1FC7B33C-4CCD-4AB1-BF12-981B0870FCDF}">
      <dgm:prSet/>
      <dgm:spPr/>
      <dgm:t>
        <a:bodyPr/>
        <a:lstStyle/>
        <a:p>
          <a:r>
            <a:rPr lang="en-US"/>
            <a:t>Utilization of Pre-trained Models: Adapt models like VGG16 that have been trained on extensive, general datasets to specific tasks, enhancing accuracy while minimizing resource requirements.</a:t>
          </a:r>
        </a:p>
      </dgm:t>
    </dgm:pt>
    <dgm:pt modelId="{63C9184C-8E94-41CA-91C3-FA30ABBDD89D}" type="parTrans" cxnId="{8D716E05-47C4-4B68-8F88-86E4738D6799}">
      <dgm:prSet/>
      <dgm:spPr/>
      <dgm:t>
        <a:bodyPr/>
        <a:lstStyle/>
        <a:p>
          <a:endParaRPr lang="en-US"/>
        </a:p>
      </dgm:t>
    </dgm:pt>
    <dgm:pt modelId="{53C57E57-E86F-4569-8BBD-801C85145DA7}" type="sibTrans" cxnId="{8D716E05-47C4-4B68-8F88-86E4738D6799}">
      <dgm:prSet/>
      <dgm:spPr/>
      <dgm:t>
        <a:bodyPr/>
        <a:lstStyle/>
        <a:p>
          <a:endParaRPr lang="en-US"/>
        </a:p>
      </dgm:t>
    </dgm:pt>
    <dgm:pt modelId="{2B8E3F82-9E3B-4136-B78B-5DAF030F0F64}">
      <dgm:prSet/>
      <dgm:spPr/>
      <dgm:t>
        <a:bodyPr/>
        <a:lstStyle/>
        <a:p>
          <a:r>
            <a:rPr lang="en-US"/>
            <a:t>Implement</a:t>
          </a:r>
        </a:p>
      </dgm:t>
    </dgm:pt>
    <dgm:pt modelId="{70FF885B-C349-4581-9315-A167B2CFCCD0}" type="parTrans" cxnId="{3AB73568-4394-454C-A55D-5B9BD4040C33}">
      <dgm:prSet/>
      <dgm:spPr/>
      <dgm:t>
        <a:bodyPr/>
        <a:lstStyle/>
        <a:p>
          <a:endParaRPr lang="en-US"/>
        </a:p>
      </dgm:t>
    </dgm:pt>
    <dgm:pt modelId="{46BAEE37-96E2-4B49-B617-6DD6FC779F36}" type="sibTrans" cxnId="{3AB73568-4394-454C-A55D-5B9BD4040C33}">
      <dgm:prSet/>
      <dgm:spPr/>
      <dgm:t>
        <a:bodyPr/>
        <a:lstStyle/>
        <a:p>
          <a:endParaRPr lang="en-US"/>
        </a:p>
      </dgm:t>
    </dgm:pt>
    <dgm:pt modelId="{64A7E863-E5A8-4D01-AE11-7C4B3D3D6B8F}">
      <dgm:prSet/>
      <dgm:spPr/>
      <dgm:t>
        <a:bodyPr/>
        <a:lstStyle/>
        <a:p>
          <a:r>
            <a:rPr lang="en-US" dirty="0"/>
            <a:t>Robust Data Augmentation: Implement data augmentation strategies to artificially expand the training dataset, enhancing the model's ability to generalize and resist overfitting.</a:t>
          </a:r>
        </a:p>
      </dgm:t>
    </dgm:pt>
    <dgm:pt modelId="{99B34EF0-59BC-4DDB-9123-ECA17AAE2632}" type="parTrans" cxnId="{728C26E1-0A30-4451-BC63-0F4FF1B14587}">
      <dgm:prSet/>
      <dgm:spPr/>
      <dgm:t>
        <a:bodyPr/>
        <a:lstStyle/>
        <a:p>
          <a:endParaRPr lang="en-US"/>
        </a:p>
      </dgm:t>
    </dgm:pt>
    <dgm:pt modelId="{D22DA096-C7BA-4036-B58E-2F2055B2A5CE}" type="sibTrans" cxnId="{728C26E1-0A30-4451-BC63-0F4FF1B14587}">
      <dgm:prSet/>
      <dgm:spPr/>
      <dgm:t>
        <a:bodyPr/>
        <a:lstStyle/>
        <a:p>
          <a:endParaRPr lang="en-US"/>
        </a:p>
      </dgm:t>
    </dgm:pt>
    <dgm:pt modelId="{A90BA4F0-2A3C-4ABD-9F1B-4D5C7FBE140E}">
      <dgm:prSet/>
      <dgm:spPr/>
      <dgm:t>
        <a:bodyPr/>
        <a:lstStyle/>
        <a:p>
          <a:r>
            <a:rPr lang="en-US"/>
            <a:t>Design</a:t>
          </a:r>
        </a:p>
      </dgm:t>
    </dgm:pt>
    <dgm:pt modelId="{7D11CEC8-26BB-462B-B28B-F77F9B7E59FE}" type="parTrans" cxnId="{85E399B2-EBC5-4419-AE06-E2A6EFB739C0}">
      <dgm:prSet/>
      <dgm:spPr/>
      <dgm:t>
        <a:bodyPr/>
        <a:lstStyle/>
        <a:p>
          <a:endParaRPr lang="en-US"/>
        </a:p>
      </dgm:t>
    </dgm:pt>
    <dgm:pt modelId="{C60086B6-9681-420D-9B6F-1E7037CEEE01}" type="sibTrans" cxnId="{85E399B2-EBC5-4419-AE06-E2A6EFB739C0}">
      <dgm:prSet/>
      <dgm:spPr/>
      <dgm:t>
        <a:bodyPr/>
        <a:lstStyle/>
        <a:p>
          <a:endParaRPr lang="en-US"/>
        </a:p>
      </dgm:t>
    </dgm:pt>
    <dgm:pt modelId="{7E3A34E2-9401-491D-8642-7BDC58AD5F33}">
      <dgm:prSet/>
      <dgm:spPr/>
      <dgm:t>
        <a:bodyPr/>
        <a:lstStyle/>
        <a:p>
          <a:r>
            <a:rPr lang="en-US"/>
            <a:t>Integration in Clinical Settings: Design the system to be scalable and easily integrated into existing healthcare infrastructure, allowing for early detection and efficient management of ocular diseases.</a:t>
          </a:r>
        </a:p>
      </dgm:t>
    </dgm:pt>
    <dgm:pt modelId="{97C78581-327A-4C67-9199-D08B03D573DA}" type="parTrans" cxnId="{430AF5AA-908C-4314-8C1C-52D32A11ABFE}">
      <dgm:prSet/>
      <dgm:spPr/>
      <dgm:t>
        <a:bodyPr/>
        <a:lstStyle/>
        <a:p>
          <a:endParaRPr lang="en-US"/>
        </a:p>
      </dgm:t>
    </dgm:pt>
    <dgm:pt modelId="{6CB3BB10-3FAD-46CF-AA99-179D1CD0976F}" type="sibTrans" cxnId="{430AF5AA-908C-4314-8C1C-52D32A11ABFE}">
      <dgm:prSet/>
      <dgm:spPr/>
      <dgm:t>
        <a:bodyPr/>
        <a:lstStyle/>
        <a:p>
          <a:endParaRPr lang="en-US"/>
        </a:p>
      </dgm:t>
    </dgm:pt>
    <dgm:pt modelId="{FC209A45-6188-4719-8DF6-A0D2FBAA9E4E}">
      <dgm:prSet/>
      <dgm:spPr/>
      <dgm:t>
        <a:bodyPr/>
        <a:lstStyle/>
        <a:p>
          <a:r>
            <a:rPr lang="en-US"/>
            <a:t>Conduct</a:t>
          </a:r>
        </a:p>
      </dgm:t>
    </dgm:pt>
    <dgm:pt modelId="{8AB16187-8E43-49FF-A2B8-908A5CBE14B3}" type="parTrans" cxnId="{4CE4F9F2-3F29-4198-902B-4B7F79FB4ECD}">
      <dgm:prSet/>
      <dgm:spPr/>
      <dgm:t>
        <a:bodyPr/>
        <a:lstStyle/>
        <a:p>
          <a:endParaRPr lang="en-US"/>
        </a:p>
      </dgm:t>
    </dgm:pt>
    <dgm:pt modelId="{756A7B5E-F41F-4AE2-A72E-BADDA23D2C67}" type="sibTrans" cxnId="{4CE4F9F2-3F29-4198-902B-4B7F79FB4ECD}">
      <dgm:prSet/>
      <dgm:spPr/>
      <dgm:t>
        <a:bodyPr/>
        <a:lstStyle/>
        <a:p>
          <a:endParaRPr lang="en-US"/>
        </a:p>
      </dgm:t>
    </dgm:pt>
    <dgm:pt modelId="{2B157B65-E43C-450A-9E91-C9476099AAE7}">
      <dgm:prSet/>
      <dgm:spPr/>
      <dgm:t>
        <a:bodyPr/>
        <a:lstStyle/>
        <a:p>
          <a:r>
            <a:rPr lang="en-US"/>
            <a:t>Performance Evaluation: Conduct comprehensive testing and validation against traditional diagnostic methods to demonstrate improvements in accuracy, speed, and reliability.</a:t>
          </a:r>
        </a:p>
      </dgm:t>
    </dgm:pt>
    <dgm:pt modelId="{065DC87D-0153-4F29-B69E-B6E9BC02481D}" type="parTrans" cxnId="{9F1355F2-65CA-4244-AAE7-649D48C74427}">
      <dgm:prSet/>
      <dgm:spPr/>
      <dgm:t>
        <a:bodyPr/>
        <a:lstStyle/>
        <a:p>
          <a:endParaRPr lang="en-US"/>
        </a:p>
      </dgm:t>
    </dgm:pt>
    <dgm:pt modelId="{2897426E-9CC1-4B66-8ECB-01D5E1B9E318}" type="sibTrans" cxnId="{9F1355F2-65CA-4244-AAE7-649D48C74427}">
      <dgm:prSet/>
      <dgm:spPr/>
      <dgm:t>
        <a:bodyPr/>
        <a:lstStyle/>
        <a:p>
          <a:endParaRPr lang="en-US"/>
        </a:p>
      </dgm:t>
    </dgm:pt>
    <dgm:pt modelId="{62ED35C5-02FF-AE4C-8B53-D0BB7D0A19F9}" type="pres">
      <dgm:prSet presAssocID="{7064D460-CF2D-4D72-9C69-5BC74747CBBD}" presName="Name0" presStyleCnt="0">
        <dgm:presLayoutVars>
          <dgm:dir/>
          <dgm:animLvl val="lvl"/>
          <dgm:resizeHandles val="exact"/>
        </dgm:presLayoutVars>
      </dgm:prSet>
      <dgm:spPr/>
    </dgm:pt>
    <dgm:pt modelId="{AF875C12-0737-7841-B2D7-C2A7E0BEBAE3}" type="pres">
      <dgm:prSet presAssocID="{FC209A45-6188-4719-8DF6-A0D2FBAA9E4E}" presName="boxAndChildren" presStyleCnt="0"/>
      <dgm:spPr/>
    </dgm:pt>
    <dgm:pt modelId="{975FE747-185B-874E-B4B5-FD9F93A2D1C6}" type="pres">
      <dgm:prSet presAssocID="{FC209A45-6188-4719-8DF6-A0D2FBAA9E4E}" presName="parentTextBox" presStyleLbl="alignNode1" presStyleIdx="0" presStyleCnt="5"/>
      <dgm:spPr/>
    </dgm:pt>
    <dgm:pt modelId="{22D1B6DC-C223-DE4B-99D0-B5E643C1E33E}" type="pres">
      <dgm:prSet presAssocID="{FC209A45-6188-4719-8DF6-A0D2FBAA9E4E}" presName="descendantBox" presStyleLbl="bgAccFollowNode1" presStyleIdx="0" presStyleCnt="5"/>
      <dgm:spPr/>
    </dgm:pt>
    <dgm:pt modelId="{CD36BE04-8A50-6F40-9A9D-95BB73FA0AB0}" type="pres">
      <dgm:prSet presAssocID="{C60086B6-9681-420D-9B6F-1E7037CEEE01}" presName="sp" presStyleCnt="0"/>
      <dgm:spPr/>
    </dgm:pt>
    <dgm:pt modelId="{5C63D6AF-D265-E742-B0FF-C8752C8B580E}" type="pres">
      <dgm:prSet presAssocID="{A90BA4F0-2A3C-4ABD-9F1B-4D5C7FBE140E}" presName="arrowAndChildren" presStyleCnt="0"/>
      <dgm:spPr/>
    </dgm:pt>
    <dgm:pt modelId="{76BC1337-DC28-BB4D-9B04-BED1337844C3}" type="pres">
      <dgm:prSet presAssocID="{A90BA4F0-2A3C-4ABD-9F1B-4D5C7FBE140E}" presName="parentTextArrow" presStyleLbl="node1" presStyleIdx="0" presStyleCnt="0"/>
      <dgm:spPr/>
    </dgm:pt>
    <dgm:pt modelId="{DE204C5D-F673-9F4D-A9C5-2E36E1F8CAAA}" type="pres">
      <dgm:prSet presAssocID="{A90BA4F0-2A3C-4ABD-9F1B-4D5C7FBE140E}" presName="arrow" presStyleLbl="alignNode1" presStyleIdx="1" presStyleCnt="5"/>
      <dgm:spPr/>
    </dgm:pt>
    <dgm:pt modelId="{F922A2F7-C6BD-2940-95C1-DE316B827459}" type="pres">
      <dgm:prSet presAssocID="{A90BA4F0-2A3C-4ABD-9F1B-4D5C7FBE140E}" presName="descendantArrow" presStyleLbl="bgAccFollowNode1" presStyleIdx="1" presStyleCnt="5"/>
      <dgm:spPr/>
    </dgm:pt>
    <dgm:pt modelId="{D2ED550F-12BC-D047-B69F-5D46A7C94099}" type="pres">
      <dgm:prSet presAssocID="{46BAEE37-96E2-4B49-B617-6DD6FC779F36}" presName="sp" presStyleCnt="0"/>
      <dgm:spPr/>
    </dgm:pt>
    <dgm:pt modelId="{0D9D3D8A-9B01-0C4E-87DA-D3DE2D9945EB}" type="pres">
      <dgm:prSet presAssocID="{2B8E3F82-9E3B-4136-B78B-5DAF030F0F64}" presName="arrowAndChildren" presStyleCnt="0"/>
      <dgm:spPr/>
    </dgm:pt>
    <dgm:pt modelId="{A99F4065-6F34-834F-B8B1-B898EDF2F624}" type="pres">
      <dgm:prSet presAssocID="{2B8E3F82-9E3B-4136-B78B-5DAF030F0F64}" presName="parentTextArrow" presStyleLbl="node1" presStyleIdx="0" presStyleCnt="0"/>
      <dgm:spPr/>
    </dgm:pt>
    <dgm:pt modelId="{FEE18FA8-1CF2-4548-90E1-4A85222F9128}" type="pres">
      <dgm:prSet presAssocID="{2B8E3F82-9E3B-4136-B78B-5DAF030F0F64}" presName="arrow" presStyleLbl="alignNode1" presStyleIdx="2" presStyleCnt="5"/>
      <dgm:spPr/>
    </dgm:pt>
    <dgm:pt modelId="{7BAA0008-22B7-7248-AC6B-FEC8BE41AA7B}" type="pres">
      <dgm:prSet presAssocID="{2B8E3F82-9E3B-4136-B78B-5DAF030F0F64}" presName="descendantArrow" presStyleLbl="bgAccFollowNode1" presStyleIdx="2" presStyleCnt="5"/>
      <dgm:spPr/>
    </dgm:pt>
    <dgm:pt modelId="{91779041-7BC8-5B4A-9207-DFB9DC12C274}" type="pres">
      <dgm:prSet presAssocID="{8F683C8F-DB9D-47B5-BE7C-BADC4F1927A2}" presName="sp" presStyleCnt="0"/>
      <dgm:spPr/>
    </dgm:pt>
    <dgm:pt modelId="{62DBCB20-D641-F54F-B491-37A445384BB4}" type="pres">
      <dgm:prSet presAssocID="{E085C20E-2094-47B4-884F-22B25488E8C7}" presName="arrowAndChildren" presStyleCnt="0"/>
      <dgm:spPr/>
    </dgm:pt>
    <dgm:pt modelId="{029955F3-B54A-D842-8BBD-0D5164AE4FB7}" type="pres">
      <dgm:prSet presAssocID="{E085C20E-2094-47B4-884F-22B25488E8C7}" presName="parentTextArrow" presStyleLbl="node1" presStyleIdx="0" presStyleCnt="0"/>
      <dgm:spPr/>
    </dgm:pt>
    <dgm:pt modelId="{DA9D00F1-489F-8F48-A272-23C956A51214}" type="pres">
      <dgm:prSet presAssocID="{E085C20E-2094-47B4-884F-22B25488E8C7}" presName="arrow" presStyleLbl="alignNode1" presStyleIdx="3" presStyleCnt="5"/>
      <dgm:spPr/>
    </dgm:pt>
    <dgm:pt modelId="{061EF03C-DBA6-3045-AA22-D454C2836F4B}" type="pres">
      <dgm:prSet presAssocID="{E085C20E-2094-47B4-884F-22B25488E8C7}" presName="descendantArrow" presStyleLbl="bgAccFollowNode1" presStyleIdx="3" presStyleCnt="5"/>
      <dgm:spPr/>
    </dgm:pt>
    <dgm:pt modelId="{1DE98EAF-A4EB-854A-AC8C-B87FB3BA4F04}" type="pres">
      <dgm:prSet presAssocID="{06D9176C-8595-4782-B809-251EF5DC7632}" presName="sp" presStyleCnt="0"/>
      <dgm:spPr/>
    </dgm:pt>
    <dgm:pt modelId="{DECFF8E9-04EF-DC4A-AD23-4D4C3973D551}" type="pres">
      <dgm:prSet presAssocID="{6774D8B8-3E25-44A4-99CC-C02990E4EC81}" presName="arrowAndChildren" presStyleCnt="0"/>
      <dgm:spPr/>
    </dgm:pt>
    <dgm:pt modelId="{8A276A68-B111-794C-BE04-1A987C5E598F}" type="pres">
      <dgm:prSet presAssocID="{6774D8B8-3E25-44A4-99CC-C02990E4EC81}" presName="parentTextArrow" presStyleLbl="node1" presStyleIdx="0" presStyleCnt="0"/>
      <dgm:spPr/>
    </dgm:pt>
    <dgm:pt modelId="{AAAB49CE-6F04-0744-8611-409CDB2738AA}" type="pres">
      <dgm:prSet presAssocID="{6774D8B8-3E25-44A4-99CC-C02990E4EC81}" presName="arrow" presStyleLbl="alignNode1" presStyleIdx="4" presStyleCnt="5"/>
      <dgm:spPr/>
    </dgm:pt>
    <dgm:pt modelId="{959C54EF-5A5A-BD41-8BE1-537A1662D6BE}" type="pres">
      <dgm:prSet presAssocID="{6774D8B8-3E25-44A4-99CC-C02990E4EC81}" presName="descendantArrow" presStyleLbl="bgAccFollowNode1" presStyleIdx="4" presStyleCnt="5"/>
      <dgm:spPr/>
    </dgm:pt>
  </dgm:ptLst>
  <dgm:cxnLst>
    <dgm:cxn modelId="{9A08FD04-FC73-4F55-A050-A0E9CF739688}" srcId="{7064D460-CF2D-4D72-9C69-5BC74747CBBD}" destId="{6774D8B8-3E25-44A4-99CC-C02990E4EC81}" srcOrd="0" destOrd="0" parTransId="{AACA26B3-4992-4F07-9690-61B743319029}" sibTransId="{06D9176C-8595-4782-B809-251EF5DC7632}"/>
    <dgm:cxn modelId="{8D716E05-47C4-4B68-8F88-86E4738D6799}" srcId="{E085C20E-2094-47B4-884F-22B25488E8C7}" destId="{1FC7B33C-4CCD-4AB1-BF12-981B0870FCDF}" srcOrd="0" destOrd="0" parTransId="{63C9184C-8E94-41CA-91C3-FA30ABBDD89D}" sibTransId="{53C57E57-E86F-4569-8BBD-801C85145DA7}"/>
    <dgm:cxn modelId="{13653612-251B-A740-9525-977B58DB2262}" type="presOf" srcId="{84CC2544-2C12-4E62-A6B7-467856E5267B}" destId="{959C54EF-5A5A-BD41-8BE1-537A1662D6BE}" srcOrd="0" destOrd="0" presId="urn:microsoft.com/office/officeart/2016/7/layout/VerticalDownArrowProcess"/>
    <dgm:cxn modelId="{8ED3C82A-5454-884D-8432-910DA08A5189}" type="presOf" srcId="{2B8E3F82-9E3B-4136-B78B-5DAF030F0F64}" destId="{A99F4065-6F34-834F-B8B1-B898EDF2F624}" srcOrd="0" destOrd="0" presId="urn:microsoft.com/office/officeart/2016/7/layout/VerticalDownArrowProcess"/>
    <dgm:cxn modelId="{7886593A-3633-4943-AF59-78312FBA22A7}" type="presOf" srcId="{A90BA4F0-2A3C-4ABD-9F1B-4D5C7FBE140E}" destId="{76BC1337-DC28-BB4D-9B04-BED1337844C3}" srcOrd="0" destOrd="0" presId="urn:microsoft.com/office/officeart/2016/7/layout/VerticalDownArrowProcess"/>
    <dgm:cxn modelId="{3AB73568-4394-454C-A55D-5B9BD4040C33}" srcId="{7064D460-CF2D-4D72-9C69-5BC74747CBBD}" destId="{2B8E3F82-9E3B-4136-B78B-5DAF030F0F64}" srcOrd="2" destOrd="0" parTransId="{70FF885B-C349-4581-9315-A167B2CFCCD0}" sibTransId="{46BAEE37-96E2-4B49-B617-6DD6FC779F36}"/>
    <dgm:cxn modelId="{0FCDB671-CBA7-7740-8440-958AC1361DB0}" type="presOf" srcId="{2B157B65-E43C-450A-9E91-C9476099AAE7}" destId="{22D1B6DC-C223-DE4B-99D0-B5E643C1E33E}" srcOrd="0" destOrd="0" presId="urn:microsoft.com/office/officeart/2016/7/layout/VerticalDownArrowProcess"/>
    <dgm:cxn modelId="{7873968B-8004-4180-8588-AFED69F3EEA9}" srcId="{7064D460-CF2D-4D72-9C69-5BC74747CBBD}" destId="{E085C20E-2094-47B4-884F-22B25488E8C7}" srcOrd="1" destOrd="0" parTransId="{4C15B288-0CBE-4F63-858B-5C627A77FA26}" sibTransId="{8F683C8F-DB9D-47B5-BE7C-BADC4F1927A2}"/>
    <dgm:cxn modelId="{C7D967A4-EFBF-CC4D-BE7A-FA3905BD76BE}" type="presOf" srcId="{1FC7B33C-4CCD-4AB1-BF12-981B0870FCDF}" destId="{061EF03C-DBA6-3045-AA22-D454C2836F4B}" srcOrd="0" destOrd="0" presId="urn:microsoft.com/office/officeart/2016/7/layout/VerticalDownArrowProcess"/>
    <dgm:cxn modelId="{BF3AECA5-C9C8-6E42-A576-2247F5A1208C}" type="presOf" srcId="{FC209A45-6188-4719-8DF6-A0D2FBAA9E4E}" destId="{975FE747-185B-874E-B4B5-FD9F93A2D1C6}" srcOrd="0" destOrd="0" presId="urn:microsoft.com/office/officeart/2016/7/layout/VerticalDownArrowProcess"/>
    <dgm:cxn modelId="{430AF5AA-908C-4314-8C1C-52D32A11ABFE}" srcId="{A90BA4F0-2A3C-4ABD-9F1B-4D5C7FBE140E}" destId="{7E3A34E2-9401-491D-8642-7BDC58AD5F33}" srcOrd="0" destOrd="0" parTransId="{97C78581-327A-4C67-9199-D08B03D573DA}" sibTransId="{6CB3BB10-3FAD-46CF-AA99-179D1CD0976F}"/>
    <dgm:cxn modelId="{866CE3AF-E114-1E47-9649-E54BA33AA2C8}" type="presOf" srcId="{64A7E863-E5A8-4D01-AE11-7C4B3D3D6B8F}" destId="{7BAA0008-22B7-7248-AC6B-FEC8BE41AA7B}" srcOrd="0" destOrd="0" presId="urn:microsoft.com/office/officeart/2016/7/layout/VerticalDownArrowProcess"/>
    <dgm:cxn modelId="{85E399B2-EBC5-4419-AE06-E2A6EFB739C0}" srcId="{7064D460-CF2D-4D72-9C69-5BC74747CBBD}" destId="{A90BA4F0-2A3C-4ABD-9F1B-4D5C7FBE140E}" srcOrd="3" destOrd="0" parTransId="{7D11CEC8-26BB-462B-B28B-F77F9B7E59FE}" sibTransId="{C60086B6-9681-420D-9B6F-1E7037CEEE01}"/>
    <dgm:cxn modelId="{023438B4-4D83-0B44-A18C-DA0CD984CFD7}" type="presOf" srcId="{E085C20E-2094-47B4-884F-22B25488E8C7}" destId="{DA9D00F1-489F-8F48-A272-23C956A51214}" srcOrd="1" destOrd="0" presId="urn:microsoft.com/office/officeart/2016/7/layout/VerticalDownArrowProcess"/>
    <dgm:cxn modelId="{86944AC7-1BAC-9345-8143-0506FEF75AB9}" type="presOf" srcId="{6774D8B8-3E25-44A4-99CC-C02990E4EC81}" destId="{8A276A68-B111-794C-BE04-1A987C5E598F}" srcOrd="0" destOrd="0" presId="urn:microsoft.com/office/officeart/2016/7/layout/VerticalDownArrowProcess"/>
    <dgm:cxn modelId="{119728CA-6012-2B45-8769-3F82F5CB8C73}" type="presOf" srcId="{7E3A34E2-9401-491D-8642-7BDC58AD5F33}" destId="{F922A2F7-C6BD-2940-95C1-DE316B827459}" srcOrd="0" destOrd="0" presId="urn:microsoft.com/office/officeart/2016/7/layout/VerticalDownArrowProcess"/>
    <dgm:cxn modelId="{541B54CF-18C4-E74C-AAB2-A034932910C6}" type="presOf" srcId="{2B8E3F82-9E3B-4136-B78B-5DAF030F0F64}" destId="{FEE18FA8-1CF2-4548-90E1-4A85222F9128}" srcOrd="1" destOrd="0" presId="urn:microsoft.com/office/officeart/2016/7/layout/VerticalDownArrowProcess"/>
    <dgm:cxn modelId="{728C26E1-0A30-4451-BC63-0F4FF1B14587}" srcId="{2B8E3F82-9E3B-4136-B78B-5DAF030F0F64}" destId="{64A7E863-E5A8-4D01-AE11-7C4B3D3D6B8F}" srcOrd="0" destOrd="0" parTransId="{99B34EF0-59BC-4DDB-9123-ECA17AAE2632}" sibTransId="{D22DA096-C7BA-4036-B58E-2F2055B2A5CE}"/>
    <dgm:cxn modelId="{73E346E5-4290-4A46-9C5C-3351CAFCB49D}" type="presOf" srcId="{A90BA4F0-2A3C-4ABD-9F1B-4D5C7FBE140E}" destId="{DE204C5D-F673-9F4D-A9C5-2E36E1F8CAAA}" srcOrd="1" destOrd="0" presId="urn:microsoft.com/office/officeart/2016/7/layout/VerticalDownArrowProcess"/>
    <dgm:cxn modelId="{0CB404E6-49FA-B942-B798-0D9A7D58E468}" type="presOf" srcId="{7064D460-CF2D-4D72-9C69-5BC74747CBBD}" destId="{62ED35C5-02FF-AE4C-8B53-D0BB7D0A19F9}" srcOrd="0" destOrd="0" presId="urn:microsoft.com/office/officeart/2016/7/layout/VerticalDownArrowProcess"/>
    <dgm:cxn modelId="{C3F4CDE9-0460-964F-A88D-C08014D990A2}" type="presOf" srcId="{E085C20E-2094-47B4-884F-22B25488E8C7}" destId="{029955F3-B54A-D842-8BBD-0D5164AE4FB7}" srcOrd="0" destOrd="0" presId="urn:microsoft.com/office/officeart/2016/7/layout/VerticalDownArrowProcess"/>
    <dgm:cxn modelId="{442C12EE-E6B3-4D66-AAE4-04A9E04210C0}" srcId="{6774D8B8-3E25-44A4-99CC-C02990E4EC81}" destId="{84CC2544-2C12-4E62-A6B7-467856E5267B}" srcOrd="0" destOrd="0" parTransId="{CE7C5629-5E65-4C97-90BB-CBE74AC7B75D}" sibTransId="{B2AC3DD6-EFB7-4FC1-9FFB-1C89446CD43B}"/>
    <dgm:cxn modelId="{9F1355F2-65CA-4244-AAE7-649D48C74427}" srcId="{FC209A45-6188-4719-8DF6-A0D2FBAA9E4E}" destId="{2B157B65-E43C-450A-9E91-C9476099AAE7}" srcOrd="0" destOrd="0" parTransId="{065DC87D-0153-4F29-B69E-B6E9BC02481D}" sibTransId="{2897426E-9CC1-4B66-8ECB-01D5E1B9E318}"/>
    <dgm:cxn modelId="{4CE4F9F2-3F29-4198-902B-4B7F79FB4ECD}" srcId="{7064D460-CF2D-4D72-9C69-5BC74747CBBD}" destId="{FC209A45-6188-4719-8DF6-A0D2FBAA9E4E}" srcOrd="4" destOrd="0" parTransId="{8AB16187-8E43-49FF-A2B8-908A5CBE14B3}" sibTransId="{756A7B5E-F41F-4AE2-A72E-BADDA23D2C67}"/>
    <dgm:cxn modelId="{F26AB7F3-FBAC-BC40-B2C7-A9BBC0EEB912}" type="presOf" srcId="{6774D8B8-3E25-44A4-99CC-C02990E4EC81}" destId="{AAAB49CE-6F04-0744-8611-409CDB2738AA}" srcOrd="1" destOrd="0" presId="urn:microsoft.com/office/officeart/2016/7/layout/VerticalDownArrowProcess"/>
    <dgm:cxn modelId="{9B033522-4E4F-5641-87AA-F0A6373E5283}" type="presParOf" srcId="{62ED35C5-02FF-AE4C-8B53-D0BB7D0A19F9}" destId="{AF875C12-0737-7841-B2D7-C2A7E0BEBAE3}" srcOrd="0" destOrd="0" presId="urn:microsoft.com/office/officeart/2016/7/layout/VerticalDownArrowProcess"/>
    <dgm:cxn modelId="{4DE25A1D-9E6C-464E-BF95-1E3D881D2509}" type="presParOf" srcId="{AF875C12-0737-7841-B2D7-C2A7E0BEBAE3}" destId="{975FE747-185B-874E-B4B5-FD9F93A2D1C6}" srcOrd="0" destOrd="0" presId="urn:microsoft.com/office/officeart/2016/7/layout/VerticalDownArrowProcess"/>
    <dgm:cxn modelId="{04E77EB3-FFFC-5744-B5EA-3C930F69E1F7}" type="presParOf" srcId="{AF875C12-0737-7841-B2D7-C2A7E0BEBAE3}" destId="{22D1B6DC-C223-DE4B-99D0-B5E643C1E33E}" srcOrd="1" destOrd="0" presId="urn:microsoft.com/office/officeart/2016/7/layout/VerticalDownArrowProcess"/>
    <dgm:cxn modelId="{7E955CE0-AB22-E847-82C4-8D4441C60F5A}" type="presParOf" srcId="{62ED35C5-02FF-AE4C-8B53-D0BB7D0A19F9}" destId="{CD36BE04-8A50-6F40-9A9D-95BB73FA0AB0}" srcOrd="1" destOrd="0" presId="urn:microsoft.com/office/officeart/2016/7/layout/VerticalDownArrowProcess"/>
    <dgm:cxn modelId="{4E647C0C-0F2D-E148-80CD-0E1AF62DBBFC}" type="presParOf" srcId="{62ED35C5-02FF-AE4C-8B53-D0BB7D0A19F9}" destId="{5C63D6AF-D265-E742-B0FF-C8752C8B580E}" srcOrd="2" destOrd="0" presId="urn:microsoft.com/office/officeart/2016/7/layout/VerticalDownArrowProcess"/>
    <dgm:cxn modelId="{02882C98-8E11-8047-82F2-BF9A0ED6E242}" type="presParOf" srcId="{5C63D6AF-D265-E742-B0FF-C8752C8B580E}" destId="{76BC1337-DC28-BB4D-9B04-BED1337844C3}" srcOrd="0" destOrd="0" presId="urn:microsoft.com/office/officeart/2016/7/layout/VerticalDownArrowProcess"/>
    <dgm:cxn modelId="{56256526-F03C-FE49-A845-66B5D8C18DA5}" type="presParOf" srcId="{5C63D6AF-D265-E742-B0FF-C8752C8B580E}" destId="{DE204C5D-F673-9F4D-A9C5-2E36E1F8CAAA}" srcOrd="1" destOrd="0" presId="urn:microsoft.com/office/officeart/2016/7/layout/VerticalDownArrowProcess"/>
    <dgm:cxn modelId="{30E033E2-D154-0141-8598-A7098973A058}" type="presParOf" srcId="{5C63D6AF-D265-E742-B0FF-C8752C8B580E}" destId="{F922A2F7-C6BD-2940-95C1-DE316B827459}" srcOrd="2" destOrd="0" presId="urn:microsoft.com/office/officeart/2016/7/layout/VerticalDownArrowProcess"/>
    <dgm:cxn modelId="{90852EC2-1D7A-7444-886D-89F5FBD0DFD5}" type="presParOf" srcId="{62ED35C5-02FF-AE4C-8B53-D0BB7D0A19F9}" destId="{D2ED550F-12BC-D047-B69F-5D46A7C94099}" srcOrd="3" destOrd="0" presId="urn:microsoft.com/office/officeart/2016/7/layout/VerticalDownArrowProcess"/>
    <dgm:cxn modelId="{DA3D4AB3-AF3F-AF49-BEA9-EC7CF4F8E802}" type="presParOf" srcId="{62ED35C5-02FF-AE4C-8B53-D0BB7D0A19F9}" destId="{0D9D3D8A-9B01-0C4E-87DA-D3DE2D9945EB}" srcOrd="4" destOrd="0" presId="urn:microsoft.com/office/officeart/2016/7/layout/VerticalDownArrowProcess"/>
    <dgm:cxn modelId="{67558851-E317-1345-A179-F06D848D4703}" type="presParOf" srcId="{0D9D3D8A-9B01-0C4E-87DA-D3DE2D9945EB}" destId="{A99F4065-6F34-834F-B8B1-B898EDF2F624}" srcOrd="0" destOrd="0" presId="urn:microsoft.com/office/officeart/2016/7/layout/VerticalDownArrowProcess"/>
    <dgm:cxn modelId="{21E11608-E360-D248-8268-10440F8157BF}" type="presParOf" srcId="{0D9D3D8A-9B01-0C4E-87DA-D3DE2D9945EB}" destId="{FEE18FA8-1CF2-4548-90E1-4A85222F9128}" srcOrd="1" destOrd="0" presId="urn:microsoft.com/office/officeart/2016/7/layout/VerticalDownArrowProcess"/>
    <dgm:cxn modelId="{C25CD551-F8B8-7D4D-B63C-838769C51807}" type="presParOf" srcId="{0D9D3D8A-9B01-0C4E-87DA-D3DE2D9945EB}" destId="{7BAA0008-22B7-7248-AC6B-FEC8BE41AA7B}" srcOrd="2" destOrd="0" presId="urn:microsoft.com/office/officeart/2016/7/layout/VerticalDownArrowProcess"/>
    <dgm:cxn modelId="{937E3823-FED4-134A-A771-2D7BB65CF33B}" type="presParOf" srcId="{62ED35C5-02FF-AE4C-8B53-D0BB7D0A19F9}" destId="{91779041-7BC8-5B4A-9207-DFB9DC12C274}" srcOrd="5" destOrd="0" presId="urn:microsoft.com/office/officeart/2016/7/layout/VerticalDownArrowProcess"/>
    <dgm:cxn modelId="{CA38CE45-0CB3-6143-B6AD-1184EA25ABAE}" type="presParOf" srcId="{62ED35C5-02FF-AE4C-8B53-D0BB7D0A19F9}" destId="{62DBCB20-D641-F54F-B491-37A445384BB4}" srcOrd="6" destOrd="0" presId="urn:microsoft.com/office/officeart/2016/7/layout/VerticalDownArrowProcess"/>
    <dgm:cxn modelId="{826C168D-B933-4042-BB99-1ED8CBF393D8}" type="presParOf" srcId="{62DBCB20-D641-F54F-B491-37A445384BB4}" destId="{029955F3-B54A-D842-8BBD-0D5164AE4FB7}" srcOrd="0" destOrd="0" presId="urn:microsoft.com/office/officeart/2016/7/layout/VerticalDownArrowProcess"/>
    <dgm:cxn modelId="{90004B77-AF4E-2D47-B715-262D53E2583D}" type="presParOf" srcId="{62DBCB20-D641-F54F-B491-37A445384BB4}" destId="{DA9D00F1-489F-8F48-A272-23C956A51214}" srcOrd="1" destOrd="0" presId="urn:microsoft.com/office/officeart/2016/7/layout/VerticalDownArrowProcess"/>
    <dgm:cxn modelId="{78E52DC4-C799-0241-858E-C889C050701D}" type="presParOf" srcId="{62DBCB20-D641-F54F-B491-37A445384BB4}" destId="{061EF03C-DBA6-3045-AA22-D454C2836F4B}" srcOrd="2" destOrd="0" presId="urn:microsoft.com/office/officeart/2016/7/layout/VerticalDownArrowProcess"/>
    <dgm:cxn modelId="{71024C1A-D212-9649-BBCF-5654108898E0}" type="presParOf" srcId="{62ED35C5-02FF-AE4C-8B53-D0BB7D0A19F9}" destId="{1DE98EAF-A4EB-854A-AC8C-B87FB3BA4F04}" srcOrd="7" destOrd="0" presId="urn:microsoft.com/office/officeart/2016/7/layout/VerticalDownArrowProcess"/>
    <dgm:cxn modelId="{CE0BD8F0-5319-BE42-B95A-B42F14A8CA34}" type="presParOf" srcId="{62ED35C5-02FF-AE4C-8B53-D0BB7D0A19F9}" destId="{DECFF8E9-04EF-DC4A-AD23-4D4C3973D551}" srcOrd="8" destOrd="0" presId="urn:microsoft.com/office/officeart/2016/7/layout/VerticalDownArrowProcess"/>
    <dgm:cxn modelId="{D50C85CF-EB4A-FB47-9EF1-704726AA3D07}" type="presParOf" srcId="{DECFF8E9-04EF-DC4A-AD23-4D4C3973D551}" destId="{8A276A68-B111-794C-BE04-1A987C5E598F}" srcOrd="0" destOrd="0" presId="urn:microsoft.com/office/officeart/2016/7/layout/VerticalDownArrowProcess"/>
    <dgm:cxn modelId="{18D00BC7-921E-A643-8DD3-402622AF49F2}" type="presParOf" srcId="{DECFF8E9-04EF-DC4A-AD23-4D4C3973D551}" destId="{AAAB49CE-6F04-0744-8611-409CDB2738AA}" srcOrd="1" destOrd="0" presId="urn:microsoft.com/office/officeart/2016/7/layout/VerticalDownArrowProcess"/>
    <dgm:cxn modelId="{ACA30484-9223-374B-8961-62A23A22EB84}" type="presParOf" srcId="{DECFF8E9-04EF-DC4A-AD23-4D4C3973D551}" destId="{959C54EF-5A5A-BD41-8BE1-537A1662D6BE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A709D-83DF-5048-9459-DFCA4D8752FA}">
      <dsp:nvSpPr>
        <dsp:cNvPr id="0" name=""/>
        <dsp:cNvSpPr/>
      </dsp:nvSpPr>
      <dsp:spPr>
        <a:xfrm>
          <a:off x="0" y="764665"/>
          <a:ext cx="5102662" cy="720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Rumana Shaik (700752115)</a:t>
          </a:r>
        </a:p>
      </dsp:txBody>
      <dsp:txXfrm>
        <a:off x="35183" y="799848"/>
        <a:ext cx="5032296" cy="650354"/>
      </dsp:txXfrm>
    </dsp:sp>
    <dsp:sp modelId="{203F5BA4-48DB-6C48-AE23-58490E8C4BFC}">
      <dsp:nvSpPr>
        <dsp:cNvPr id="0" name=""/>
        <dsp:cNvSpPr/>
      </dsp:nvSpPr>
      <dsp:spPr>
        <a:xfrm>
          <a:off x="0" y="1566025"/>
          <a:ext cx="5102662" cy="720720"/>
        </a:xfrm>
        <a:prstGeom prst="roundRect">
          <a:avLst/>
        </a:prstGeom>
        <a:solidFill>
          <a:schemeClr val="accent2">
            <a:hueOff val="-508528"/>
            <a:satOff val="-139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Sai Nikhil </a:t>
          </a:r>
          <a:r>
            <a:rPr lang="en-US" sz="2800" kern="1200" dirty="0" err="1"/>
            <a:t>Aureshi</a:t>
          </a:r>
          <a:r>
            <a:rPr lang="en-US" sz="2800" kern="1200" dirty="0"/>
            <a:t> (</a:t>
          </a:r>
          <a:r>
            <a:rPr lang="en-IN" sz="2800" kern="1200" dirty="0"/>
            <a:t>700756937</a:t>
          </a:r>
          <a:r>
            <a:rPr lang="en-US" sz="2800" kern="1200" dirty="0"/>
            <a:t>)</a:t>
          </a:r>
        </a:p>
      </dsp:txBody>
      <dsp:txXfrm>
        <a:off x="35183" y="1601208"/>
        <a:ext cx="5032296" cy="650354"/>
      </dsp:txXfrm>
    </dsp:sp>
    <dsp:sp modelId="{1A0E1169-C75B-1049-A9C2-A3ABBA059599}">
      <dsp:nvSpPr>
        <dsp:cNvPr id="0" name=""/>
        <dsp:cNvSpPr/>
      </dsp:nvSpPr>
      <dsp:spPr>
        <a:xfrm>
          <a:off x="0" y="2367385"/>
          <a:ext cx="5102662" cy="720720"/>
        </a:xfrm>
        <a:prstGeom prst="roundRect">
          <a:avLst/>
        </a:prstGeom>
        <a:solidFill>
          <a:schemeClr val="accent2">
            <a:hueOff val="-1017057"/>
            <a:satOff val="-27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Sanjana </a:t>
          </a:r>
          <a:r>
            <a:rPr lang="en-US" sz="2800" kern="1200" dirty="0" err="1"/>
            <a:t>Mortha</a:t>
          </a:r>
          <a:r>
            <a:rPr lang="en-US" sz="2800" kern="1200" dirty="0"/>
            <a:t> (</a:t>
          </a:r>
          <a:r>
            <a:rPr lang="en-IN" sz="2800" kern="1200" dirty="0"/>
            <a:t>700747286 </a:t>
          </a:r>
          <a:r>
            <a:rPr lang="en-US" sz="2800" kern="1200" dirty="0"/>
            <a:t>)</a:t>
          </a:r>
        </a:p>
      </dsp:txBody>
      <dsp:txXfrm>
        <a:off x="35183" y="2402568"/>
        <a:ext cx="5032296" cy="650354"/>
      </dsp:txXfrm>
    </dsp:sp>
    <dsp:sp modelId="{69E808AB-C1A3-F442-B100-AA083C0A514F}">
      <dsp:nvSpPr>
        <dsp:cNvPr id="0" name=""/>
        <dsp:cNvSpPr/>
      </dsp:nvSpPr>
      <dsp:spPr>
        <a:xfrm>
          <a:off x="0" y="3168745"/>
          <a:ext cx="5102662" cy="720720"/>
        </a:xfrm>
        <a:prstGeom prst="roundRect">
          <a:avLst/>
        </a:prstGeom>
        <a:solidFill>
          <a:schemeClr val="accent2">
            <a:hueOff val="-1525585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Shiny Saka (</a:t>
          </a:r>
          <a:r>
            <a:rPr lang="en-IN" sz="2800" kern="1200" dirty="0"/>
            <a:t>700755150</a:t>
          </a:r>
          <a:r>
            <a:rPr lang="en-US" sz="2800" kern="1200" dirty="0"/>
            <a:t>)</a:t>
          </a:r>
        </a:p>
      </dsp:txBody>
      <dsp:txXfrm>
        <a:off x="35183" y="3203928"/>
        <a:ext cx="5032296" cy="6503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ED1F0-D3F6-42E6-AC2D-F1F20A5CB669}">
      <dsp:nvSpPr>
        <dsp:cNvPr id="0" name=""/>
        <dsp:cNvSpPr/>
      </dsp:nvSpPr>
      <dsp:spPr>
        <a:xfrm>
          <a:off x="108988" y="197779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05669-D09D-4D88-8740-8D0E3AB3A6EB}">
      <dsp:nvSpPr>
        <dsp:cNvPr id="0" name=""/>
        <dsp:cNvSpPr/>
      </dsp:nvSpPr>
      <dsp:spPr>
        <a:xfrm>
          <a:off x="378329" y="467119"/>
          <a:ext cx="743893" cy="743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40973-3808-4F8F-8C97-1A7E276796C4}">
      <dsp:nvSpPr>
        <dsp:cNvPr id="0" name=""/>
        <dsp:cNvSpPr/>
      </dsp:nvSpPr>
      <dsp:spPr>
        <a:xfrm>
          <a:off x="1666401" y="197779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Global Increase in Ocular Diseases: Rising prevalence of conditions like diabetic retinopathy, glaucoma, and age-related macular degeneration.</a:t>
          </a:r>
        </a:p>
      </dsp:txBody>
      <dsp:txXfrm>
        <a:off x="1666401" y="197779"/>
        <a:ext cx="3023212" cy="1282574"/>
      </dsp:txXfrm>
    </dsp:sp>
    <dsp:sp modelId="{336FD044-B50C-49D5-ABAB-EC0C4374F2CE}">
      <dsp:nvSpPr>
        <dsp:cNvPr id="0" name=""/>
        <dsp:cNvSpPr/>
      </dsp:nvSpPr>
      <dsp:spPr>
        <a:xfrm>
          <a:off x="5216385" y="197779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8C249-EA70-4993-8217-8C698E9DF7E0}">
      <dsp:nvSpPr>
        <dsp:cNvPr id="0" name=""/>
        <dsp:cNvSpPr/>
      </dsp:nvSpPr>
      <dsp:spPr>
        <a:xfrm>
          <a:off x="5485726" y="467119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23DFF-AAF3-4B60-B15C-BAF573C1A4FA}">
      <dsp:nvSpPr>
        <dsp:cNvPr id="0" name=""/>
        <dsp:cNvSpPr/>
      </dsp:nvSpPr>
      <dsp:spPr>
        <a:xfrm>
          <a:off x="6773797" y="197779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Challenges in Traditional Diagnosis: Dependence on manual analysis by ophthalmologists, which is time-consuming and susceptible to variability in diagnostic accuracy.</a:t>
          </a:r>
        </a:p>
      </dsp:txBody>
      <dsp:txXfrm>
        <a:off x="6773797" y="197779"/>
        <a:ext cx="3023212" cy="1282574"/>
      </dsp:txXfrm>
    </dsp:sp>
    <dsp:sp modelId="{7F4410EA-B38B-4AB5-BB32-3571129E0106}">
      <dsp:nvSpPr>
        <dsp:cNvPr id="0" name=""/>
        <dsp:cNvSpPr/>
      </dsp:nvSpPr>
      <dsp:spPr>
        <a:xfrm>
          <a:off x="108988" y="2086764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9543C-5E09-43D9-A0C3-6B62FFDFD563}">
      <dsp:nvSpPr>
        <dsp:cNvPr id="0" name=""/>
        <dsp:cNvSpPr/>
      </dsp:nvSpPr>
      <dsp:spPr>
        <a:xfrm>
          <a:off x="378329" y="2356104"/>
          <a:ext cx="743893" cy="7438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3579E-0A0A-4027-AF95-57C7E73242DE}">
      <dsp:nvSpPr>
        <dsp:cNvPr id="0" name=""/>
        <dsp:cNvSpPr/>
      </dsp:nvSpPr>
      <dsp:spPr>
        <a:xfrm>
          <a:off x="1666401" y="2086764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Need for Automated Solutions: Limited access to expert ophthalmologists, especially in underprivileged or rural areas.</a:t>
          </a:r>
        </a:p>
      </dsp:txBody>
      <dsp:txXfrm>
        <a:off x="1666401" y="2086764"/>
        <a:ext cx="3023212" cy="1282574"/>
      </dsp:txXfrm>
    </dsp:sp>
    <dsp:sp modelId="{6BF6459D-4FF4-4B55-8556-68838F5344D2}">
      <dsp:nvSpPr>
        <dsp:cNvPr id="0" name=""/>
        <dsp:cNvSpPr/>
      </dsp:nvSpPr>
      <dsp:spPr>
        <a:xfrm>
          <a:off x="5216385" y="2086764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9DA60-2DD1-4DA8-9ECE-F3FB93B2C20E}">
      <dsp:nvSpPr>
        <dsp:cNvPr id="0" name=""/>
        <dsp:cNvSpPr/>
      </dsp:nvSpPr>
      <dsp:spPr>
        <a:xfrm>
          <a:off x="5485726" y="2356104"/>
          <a:ext cx="743893" cy="7438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C44D7-6F77-4315-B86D-ABD3142CE6F4}">
      <dsp:nvSpPr>
        <dsp:cNvPr id="0" name=""/>
        <dsp:cNvSpPr/>
      </dsp:nvSpPr>
      <dsp:spPr>
        <a:xfrm>
          <a:off x="6773797" y="2086764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Advancements in Technology: Deep learning presents a significant opportunity to enhance diagnostic processes and make them more efficient and less subjective.</a:t>
          </a:r>
        </a:p>
      </dsp:txBody>
      <dsp:txXfrm>
        <a:off x="6773797" y="2086764"/>
        <a:ext cx="3023212" cy="1282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6D694-0CF7-4A89-B32B-CF2E2BA1122F}">
      <dsp:nvSpPr>
        <dsp:cNvPr id="0" name=""/>
        <dsp:cNvSpPr/>
      </dsp:nvSpPr>
      <dsp:spPr>
        <a:xfrm>
          <a:off x="0" y="2782"/>
          <a:ext cx="9906000" cy="5925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7D343-ECDE-412C-91FD-88D599270775}">
      <dsp:nvSpPr>
        <dsp:cNvPr id="0" name=""/>
        <dsp:cNvSpPr/>
      </dsp:nvSpPr>
      <dsp:spPr>
        <a:xfrm>
          <a:off x="179259" y="136115"/>
          <a:ext cx="325927" cy="3259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E2615-AB8F-4E40-B8F5-C9D32BB086E9}">
      <dsp:nvSpPr>
        <dsp:cNvPr id="0" name=""/>
        <dsp:cNvSpPr/>
      </dsp:nvSpPr>
      <dsp:spPr>
        <a:xfrm>
          <a:off x="684446" y="2782"/>
          <a:ext cx="9221553" cy="59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16" tIns="62716" rIns="62716" bIns="6271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Develop Advanced Classification Model: Utilize Convolutional Neural Networks (CNNs) to create a model capable of accurately classifying various ocular diseases from retinal images.</a:t>
          </a:r>
        </a:p>
      </dsp:txBody>
      <dsp:txXfrm>
        <a:off x="684446" y="2782"/>
        <a:ext cx="9221553" cy="592594"/>
      </dsp:txXfrm>
    </dsp:sp>
    <dsp:sp modelId="{F8E3E955-BC1B-427E-A9D9-CC203F1F99EA}">
      <dsp:nvSpPr>
        <dsp:cNvPr id="0" name=""/>
        <dsp:cNvSpPr/>
      </dsp:nvSpPr>
      <dsp:spPr>
        <a:xfrm>
          <a:off x="0" y="743525"/>
          <a:ext cx="9906000" cy="5925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8BB50-2D61-49EB-A708-53DAA68C1AA6}">
      <dsp:nvSpPr>
        <dsp:cNvPr id="0" name=""/>
        <dsp:cNvSpPr/>
      </dsp:nvSpPr>
      <dsp:spPr>
        <a:xfrm>
          <a:off x="179259" y="876859"/>
          <a:ext cx="325927" cy="3259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64703-DB4D-48C5-8FB0-FCCC9CED7DAA}">
      <dsp:nvSpPr>
        <dsp:cNvPr id="0" name=""/>
        <dsp:cNvSpPr/>
      </dsp:nvSpPr>
      <dsp:spPr>
        <a:xfrm>
          <a:off x="684446" y="743525"/>
          <a:ext cx="9221553" cy="59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16" tIns="62716" rIns="62716" bIns="6271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Implement Transfer Learning: Adapt pre-trained models to improve accuracy with limited dataset sizes, making efficient use of computational resources.</a:t>
          </a:r>
        </a:p>
      </dsp:txBody>
      <dsp:txXfrm>
        <a:off x="684446" y="743525"/>
        <a:ext cx="9221553" cy="592594"/>
      </dsp:txXfrm>
    </dsp:sp>
    <dsp:sp modelId="{A42E3570-34FB-426D-A165-BED0D7DF16AA}">
      <dsp:nvSpPr>
        <dsp:cNvPr id="0" name=""/>
        <dsp:cNvSpPr/>
      </dsp:nvSpPr>
      <dsp:spPr>
        <a:xfrm>
          <a:off x="0" y="1484269"/>
          <a:ext cx="9906000" cy="5925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E76BD-0FAE-4FB3-B301-60B6661A1E6E}">
      <dsp:nvSpPr>
        <dsp:cNvPr id="0" name=""/>
        <dsp:cNvSpPr/>
      </dsp:nvSpPr>
      <dsp:spPr>
        <a:xfrm>
          <a:off x="179259" y="1617602"/>
          <a:ext cx="325927" cy="3259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88FCB-C492-42EF-B2C0-3A0B6321E462}">
      <dsp:nvSpPr>
        <dsp:cNvPr id="0" name=""/>
        <dsp:cNvSpPr/>
      </dsp:nvSpPr>
      <dsp:spPr>
        <a:xfrm>
          <a:off x="684446" y="1484269"/>
          <a:ext cx="9221553" cy="59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16" tIns="62716" rIns="62716" bIns="6271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Employ Data Augmentation: Increase the robustness of the model by enhancing its ability to generalize from limited examples and prevent overfitting.</a:t>
          </a:r>
        </a:p>
      </dsp:txBody>
      <dsp:txXfrm>
        <a:off x="684446" y="1484269"/>
        <a:ext cx="9221553" cy="592594"/>
      </dsp:txXfrm>
    </dsp:sp>
    <dsp:sp modelId="{91B3656A-3E8A-4E01-A18F-6E629D2A0C7F}">
      <dsp:nvSpPr>
        <dsp:cNvPr id="0" name=""/>
        <dsp:cNvSpPr/>
      </dsp:nvSpPr>
      <dsp:spPr>
        <a:xfrm>
          <a:off x="0" y="2225012"/>
          <a:ext cx="9906000" cy="5925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C9C7B-AC01-4C14-8ED0-6589BA5F3175}">
      <dsp:nvSpPr>
        <dsp:cNvPr id="0" name=""/>
        <dsp:cNvSpPr/>
      </dsp:nvSpPr>
      <dsp:spPr>
        <a:xfrm>
          <a:off x="179259" y="2358346"/>
          <a:ext cx="325927" cy="3259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0FDD4-E94C-403E-9F7E-DA47F2301D07}">
      <dsp:nvSpPr>
        <dsp:cNvPr id="0" name=""/>
        <dsp:cNvSpPr/>
      </dsp:nvSpPr>
      <dsp:spPr>
        <a:xfrm>
          <a:off x="684446" y="2225012"/>
          <a:ext cx="9221553" cy="59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16" tIns="62716" rIns="62716" bIns="6271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Comparative Analysis: Evaluate the performance of the deep learning system against traditional diagnostic methods to highlight improvements in accuracy, speed, and reliability.</a:t>
          </a:r>
        </a:p>
      </dsp:txBody>
      <dsp:txXfrm>
        <a:off x="684446" y="2225012"/>
        <a:ext cx="9221553" cy="592594"/>
      </dsp:txXfrm>
    </dsp:sp>
    <dsp:sp modelId="{627A6563-F115-4452-9206-0D22E7663DE2}">
      <dsp:nvSpPr>
        <dsp:cNvPr id="0" name=""/>
        <dsp:cNvSpPr/>
      </dsp:nvSpPr>
      <dsp:spPr>
        <a:xfrm>
          <a:off x="0" y="2965756"/>
          <a:ext cx="9906000" cy="59259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6AE15-1C04-43D7-ADAA-0AA86EADCE8E}">
      <dsp:nvSpPr>
        <dsp:cNvPr id="0" name=""/>
        <dsp:cNvSpPr/>
      </dsp:nvSpPr>
      <dsp:spPr>
        <a:xfrm>
          <a:off x="179259" y="3099089"/>
          <a:ext cx="325927" cy="3259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0CF04-D0E8-49CE-B279-3D80BB2A6AC9}">
      <dsp:nvSpPr>
        <dsp:cNvPr id="0" name=""/>
        <dsp:cNvSpPr/>
      </dsp:nvSpPr>
      <dsp:spPr>
        <a:xfrm>
          <a:off x="684446" y="2965756"/>
          <a:ext cx="9221553" cy="59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16" tIns="62716" rIns="62716" bIns="6271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Accessibility and Real-World Application: Aim to develop a tool that is precise, easily accessible, and implementable in different healthcare settings to assist in early detection and treatment planning.</a:t>
          </a:r>
        </a:p>
      </dsp:txBody>
      <dsp:txXfrm>
        <a:off x="684446" y="2965756"/>
        <a:ext cx="9221553" cy="5925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871C2-DDA9-3145-979D-CE75401BA509}">
      <dsp:nvSpPr>
        <dsp:cNvPr id="0" name=""/>
        <dsp:cNvSpPr/>
      </dsp:nvSpPr>
      <dsp:spPr>
        <a:xfrm>
          <a:off x="995435" y="656498"/>
          <a:ext cx="791512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1216A-03D0-5644-A7F1-092EAEBC8380}">
      <dsp:nvSpPr>
        <dsp:cNvPr id="0" name=""/>
        <dsp:cNvSpPr/>
      </dsp:nvSpPr>
      <dsp:spPr>
        <a:xfrm>
          <a:off x="1834439" y="589982"/>
          <a:ext cx="91023" cy="17113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C633C-5033-8348-AED3-5FECDF451A8B}">
      <dsp:nvSpPr>
        <dsp:cNvPr id="0" name=""/>
        <dsp:cNvSpPr/>
      </dsp:nvSpPr>
      <dsp:spPr>
        <a:xfrm>
          <a:off x="503924" y="263962"/>
          <a:ext cx="785143" cy="785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" tIns="30468" rIns="30468" bIns="3046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>
        <a:off x="618906" y="378944"/>
        <a:ext cx="555179" cy="555179"/>
      </dsp:txXfrm>
    </dsp:sp>
    <dsp:sp modelId="{A02FE9B8-185F-F84E-9A2F-AFD1127B8E07}">
      <dsp:nvSpPr>
        <dsp:cNvPr id="0" name=""/>
        <dsp:cNvSpPr/>
      </dsp:nvSpPr>
      <dsp:spPr>
        <a:xfrm>
          <a:off x="6044" y="1214705"/>
          <a:ext cx="1780903" cy="208845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480" tIns="165100" rIns="14048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Complex Detection of Ocular Diseases: Ocular diseases often have subtle and inconspicuous manifestations that can remain undetected until advanced stages.</a:t>
          </a:r>
        </a:p>
      </dsp:txBody>
      <dsp:txXfrm>
        <a:off x="6044" y="1570886"/>
        <a:ext cx="1780903" cy="1732269"/>
      </dsp:txXfrm>
    </dsp:sp>
    <dsp:sp modelId="{3FF7C8AF-77E0-4541-81DF-918970CD614B}">
      <dsp:nvSpPr>
        <dsp:cNvPr id="0" name=""/>
        <dsp:cNvSpPr/>
      </dsp:nvSpPr>
      <dsp:spPr>
        <a:xfrm>
          <a:off x="1984826" y="656498"/>
          <a:ext cx="1780903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5A569-E09F-744B-83CF-ED8FA320F4AE}">
      <dsp:nvSpPr>
        <dsp:cNvPr id="0" name=""/>
        <dsp:cNvSpPr/>
      </dsp:nvSpPr>
      <dsp:spPr>
        <a:xfrm>
          <a:off x="3813221" y="589981"/>
          <a:ext cx="91023" cy="17113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7BF70-59F1-1B4A-974B-E7B220B63788}">
      <dsp:nvSpPr>
        <dsp:cNvPr id="0" name=""/>
        <dsp:cNvSpPr/>
      </dsp:nvSpPr>
      <dsp:spPr>
        <a:xfrm>
          <a:off x="2482706" y="263962"/>
          <a:ext cx="785143" cy="785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" tIns="30468" rIns="30468" bIns="3046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2597688" y="378944"/>
        <a:ext cx="555179" cy="555179"/>
      </dsp:txXfrm>
    </dsp:sp>
    <dsp:sp modelId="{902E378E-1FA1-3D4D-8AA1-DC1019D58894}">
      <dsp:nvSpPr>
        <dsp:cNvPr id="0" name=""/>
        <dsp:cNvSpPr/>
      </dsp:nvSpPr>
      <dsp:spPr>
        <a:xfrm>
          <a:off x="1984826" y="1214705"/>
          <a:ext cx="1780903" cy="208845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480" tIns="165100" rIns="14048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Deep Learning in Medical Imaging: Recent advancements in CNNs have shown promising results in medical fields by automating the detection of complex patterns in data.</a:t>
          </a:r>
        </a:p>
      </dsp:txBody>
      <dsp:txXfrm>
        <a:off x="1984826" y="1570886"/>
        <a:ext cx="1780903" cy="1732269"/>
      </dsp:txXfrm>
    </dsp:sp>
    <dsp:sp modelId="{D8DA48CD-2F30-E747-A1B7-C57CE3C3CB46}">
      <dsp:nvSpPr>
        <dsp:cNvPr id="0" name=""/>
        <dsp:cNvSpPr/>
      </dsp:nvSpPr>
      <dsp:spPr>
        <a:xfrm>
          <a:off x="3963608" y="656498"/>
          <a:ext cx="1780903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067CC-CE3E-474B-A5EB-816AEF486B51}">
      <dsp:nvSpPr>
        <dsp:cNvPr id="0" name=""/>
        <dsp:cNvSpPr/>
      </dsp:nvSpPr>
      <dsp:spPr>
        <a:xfrm>
          <a:off x="5792002" y="589981"/>
          <a:ext cx="91023" cy="17113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15882-FE52-4840-9F95-B753A21859EA}">
      <dsp:nvSpPr>
        <dsp:cNvPr id="0" name=""/>
        <dsp:cNvSpPr/>
      </dsp:nvSpPr>
      <dsp:spPr>
        <a:xfrm>
          <a:off x="4461488" y="263962"/>
          <a:ext cx="785143" cy="785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" tIns="30468" rIns="30468" bIns="3046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4576470" y="378944"/>
        <a:ext cx="555179" cy="555179"/>
      </dsp:txXfrm>
    </dsp:sp>
    <dsp:sp modelId="{D756BC4D-7801-E446-8DCA-2832FF6C853F}">
      <dsp:nvSpPr>
        <dsp:cNvPr id="0" name=""/>
        <dsp:cNvSpPr/>
      </dsp:nvSpPr>
      <dsp:spPr>
        <a:xfrm>
          <a:off x="3963608" y="1214705"/>
          <a:ext cx="1780903" cy="208845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480" tIns="165100" rIns="14048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/>
            <a:t>Dependency on Expert Analysis: Diagnosis heavily relies on the expertise of ophthalmologists, creating bottlenecks due to limited availability, especially in less affluent regions.</a:t>
          </a:r>
          <a:endParaRPr lang="en-US" sz="1100" kern="1200"/>
        </a:p>
      </dsp:txBody>
      <dsp:txXfrm>
        <a:off x="3963608" y="1570886"/>
        <a:ext cx="1780903" cy="1732269"/>
      </dsp:txXfrm>
    </dsp:sp>
    <dsp:sp modelId="{533BBD45-9C52-194B-BA1F-3299EF011FE7}">
      <dsp:nvSpPr>
        <dsp:cNvPr id="0" name=""/>
        <dsp:cNvSpPr/>
      </dsp:nvSpPr>
      <dsp:spPr>
        <a:xfrm>
          <a:off x="5942390" y="656498"/>
          <a:ext cx="1780903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B3712-7414-7440-A4BC-9E1D1D8D56F8}">
      <dsp:nvSpPr>
        <dsp:cNvPr id="0" name=""/>
        <dsp:cNvSpPr/>
      </dsp:nvSpPr>
      <dsp:spPr>
        <a:xfrm>
          <a:off x="7770784" y="589981"/>
          <a:ext cx="91023" cy="17113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8B0281-5AB0-CB4F-AF4F-C043BDCF4646}">
      <dsp:nvSpPr>
        <dsp:cNvPr id="0" name=""/>
        <dsp:cNvSpPr/>
      </dsp:nvSpPr>
      <dsp:spPr>
        <a:xfrm>
          <a:off x="6440270" y="263962"/>
          <a:ext cx="785143" cy="785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" tIns="30468" rIns="30468" bIns="3046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>
        <a:off x="6555252" y="378944"/>
        <a:ext cx="555179" cy="555179"/>
      </dsp:txXfrm>
    </dsp:sp>
    <dsp:sp modelId="{1A1E0BBF-AF92-7449-ADA9-AA36C441451C}">
      <dsp:nvSpPr>
        <dsp:cNvPr id="0" name=""/>
        <dsp:cNvSpPr/>
      </dsp:nvSpPr>
      <dsp:spPr>
        <a:xfrm>
          <a:off x="5942390" y="1214705"/>
          <a:ext cx="1780903" cy="208845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480" tIns="165100" rIns="14048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Subjectivity and Inconsistency: Manual diagnosis introduces variability, affecting reliability and precision of the diagnostic outcomes.</a:t>
          </a:r>
        </a:p>
      </dsp:txBody>
      <dsp:txXfrm>
        <a:off x="5942390" y="1570886"/>
        <a:ext cx="1780903" cy="1732269"/>
      </dsp:txXfrm>
    </dsp:sp>
    <dsp:sp modelId="{D82BCAEF-429B-184B-8113-37BA786810B2}">
      <dsp:nvSpPr>
        <dsp:cNvPr id="0" name=""/>
        <dsp:cNvSpPr/>
      </dsp:nvSpPr>
      <dsp:spPr>
        <a:xfrm>
          <a:off x="7921172" y="656497"/>
          <a:ext cx="890451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AA9B5-64F4-2D48-A3F8-F677D4617B49}">
      <dsp:nvSpPr>
        <dsp:cNvPr id="0" name=""/>
        <dsp:cNvSpPr/>
      </dsp:nvSpPr>
      <dsp:spPr>
        <a:xfrm>
          <a:off x="8419052" y="263962"/>
          <a:ext cx="785143" cy="785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" tIns="30468" rIns="30468" bIns="3046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</a:p>
      </dsp:txBody>
      <dsp:txXfrm>
        <a:off x="8534034" y="378944"/>
        <a:ext cx="555179" cy="555179"/>
      </dsp:txXfrm>
    </dsp:sp>
    <dsp:sp modelId="{8F4FD4CB-BF33-2E48-9725-5E7A570621D8}">
      <dsp:nvSpPr>
        <dsp:cNvPr id="0" name=""/>
        <dsp:cNvSpPr/>
      </dsp:nvSpPr>
      <dsp:spPr>
        <a:xfrm>
          <a:off x="7921172" y="1214705"/>
          <a:ext cx="1780903" cy="208845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480" tIns="165100" rIns="14048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Technological Barriers: High costs and need for specialized equipment limit the accessibility of advanced diagnostic methods in economically constrained settings.</a:t>
          </a:r>
        </a:p>
      </dsp:txBody>
      <dsp:txXfrm>
        <a:off x="7921172" y="1570886"/>
        <a:ext cx="1780903" cy="17322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FE747-185B-874E-B4B5-FD9F93A2D1C6}">
      <dsp:nvSpPr>
        <dsp:cNvPr id="0" name=""/>
        <dsp:cNvSpPr/>
      </dsp:nvSpPr>
      <dsp:spPr>
        <a:xfrm>
          <a:off x="0" y="3057776"/>
          <a:ext cx="2476500" cy="5016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29" tIns="113792" rIns="17612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Conduct</a:t>
          </a:r>
        </a:p>
      </dsp:txBody>
      <dsp:txXfrm>
        <a:off x="0" y="3057776"/>
        <a:ext cx="2476500" cy="501653"/>
      </dsp:txXfrm>
    </dsp:sp>
    <dsp:sp modelId="{22D1B6DC-C223-DE4B-99D0-B5E643C1E33E}">
      <dsp:nvSpPr>
        <dsp:cNvPr id="0" name=""/>
        <dsp:cNvSpPr/>
      </dsp:nvSpPr>
      <dsp:spPr>
        <a:xfrm>
          <a:off x="2476499" y="3057776"/>
          <a:ext cx="7429500" cy="50165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139700" rIns="1507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Performance Evaluation: Conduct comprehensive testing and validation against traditional diagnostic methods to demonstrate improvements in accuracy, speed, and reliability.</a:t>
          </a:r>
        </a:p>
      </dsp:txBody>
      <dsp:txXfrm>
        <a:off x="2476499" y="3057776"/>
        <a:ext cx="7429500" cy="501653"/>
      </dsp:txXfrm>
    </dsp:sp>
    <dsp:sp modelId="{DE204C5D-F673-9F4D-A9C5-2E36E1F8CAAA}">
      <dsp:nvSpPr>
        <dsp:cNvPr id="0" name=""/>
        <dsp:cNvSpPr/>
      </dsp:nvSpPr>
      <dsp:spPr>
        <a:xfrm rot="10800000">
          <a:off x="0" y="2293758"/>
          <a:ext cx="2476500" cy="77154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29" tIns="113792" rIns="17612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Design</a:t>
          </a:r>
        </a:p>
      </dsp:txBody>
      <dsp:txXfrm rot="-10800000">
        <a:off x="0" y="2293758"/>
        <a:ext cx="2476500" cy="501503"/>
      </dsp:txXfrm>
    </dsp:sp>
    <dsp:sp modelId="{F922A2F7-C6BD-2940-95C1-DE316B827459}">
      <dsp:nvSpPr>
        <dsp:cNvPr id="0" name=""/>
        <dsp:cNvSpPr/>
      </dsp:nvSpPr>
      <dsp:spPr>
        <a:xfrm>
          <a:off x="2476499" y="2293758"/>
          <a:ext cx="7429500" cy="50150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139700" rIns="1507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Integration in Clinical Settings: Design the system to be scalable and easily integrated into existing healthcare infrastructure, allowing for early detection and efficient management of ocular diseases.</a:t>
          </a:r>
        </a:p>
      </dsp:txBody>
      <dsp:txXfrm>
        <a:off x="2476499" y="2293758"/>
        <a:ext cx="7429500" cy="501503"/>
      </dsp:txXfrm>
    </dsp:sp>
    <dsp:sp modelId="{FEE18FA8-1CF2-4548-90E1-4A85222F9128}">
      <dsp:nvSpPr>
        <dsp:cNvPr id="0" name=""/>
        <dsp:cNvSpPr/>
      </dsp:nvSpPr>
      <dsp:spPr>
        <a:xfrm rot="10800000">
          <a:off x="0" y="1529739"/>
          <a:ext cx="2476500" cy="77154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29" tIns="113792" rIns="17612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Implement</a:t>
          </a:r>
        </a:p>
      </dsp:txBody>
      <dsp:txXfrm rot="-10800000">
        <a:off x="0" y="1529739"/>
        <a:ext cx="2476500" cy="501503"/>
      </dsp:txXfrm>
    </dsp:sp>
    <dsp:sp modelId="{7BAA0008-22B7-7248-AC6B-FEC8BE41AA7B}">
      <dsp:nvSpPr>
        <dsp:cNvPr id="0" name=""/>
        <dsp:cNvSpPr/>
      </dsp:nvSpPr>
      <dsp:spPr>
        <a:xfrm>
          <a:off x="2476499" y="1529739"/>
          <a:ext cx="7429500" cy="50150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139700" rIns="1507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Robust Data Augmentation: Implement data augmentation strategies to artificially expand the training dataset, enhancing the model's ability to generalize and resist overfitting.</a:t>
          </a:r>
        </a:p>
      </dsp:txBody>
      <dsp:txXfrm>
        <a:off x="2476499" y="1529739"/>
        <a:ext cx="7429500" cy="501503"/>
      </dsp:txXfrm>
    </dsp:sp>
    <dsp:sp modelId="{DA9D00F1-489F-8F48-A272-23C956A51214}">
      <dsp:nvSpPr>
        <dsp:cNvPr id="0" name=""/>
        <dsp:cNvSpPr/>
      </dsp:nvSpPr>
      <dsp:spPr>
        <a:xfrm rot="10800000">
          <a:off x="0" y="765720"/>
          <a:ext cx="2476500" cy="77154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29" tIns="113792" rIns="17612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Adapt</a:t>
          </a:r>
        </a:p>
      </dsp:txBody>
      <dsp:txXfrm rot="-10800000">
        <a:off x="0" y="765720"/>
        <a:ext cx="2476500" cy="501503"/>
      </dsp:txXfrm>
    </dsp:sp>
    <dsp:sp modelId="{061EF03C-DBA6-3045-AA22-D454C2836F4B}">
      <dsp:nvSpPr>
        <dsp:cNvPr id="0" name=""/>
        <dsp:cNvSpPr/>
      </dsp:nvSpPr>
      <dsp:spPr>
        <a:xfrm>
          <a:off x="2476499" y="765720"/>
          <a:ext cx="7429500" cy="50150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139700" rIns="1507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Utilization of Pre-trained Models: Adapt models like VGG16 that have been trained on extensive, general datasets to specific tasks, enhancing accuracy while minimizing resource requirements.</a:t>
          </a:r>
        </a:p>
      </dsp:txBody>
      <dsp:txXfrm>
        <a:off x="2476499" y="765720"/>
        <a:ext cx="7429500" cy="501503"/>
      </dsp:txXfrm>
    </dsp:sp>
    <dsp:sp modelId="{AAAB49CE-6F04-0744-8611-409CDB2738AA}">
      <dsp:nvSpPr>
        <dsp:cNvPr id="0" name=""/>
        <dsp:cNvSpPr/>
      </dsp:nvSpPr>
      <dsp:spPr>
        <a:xfrm rot="10800000">
          <a:off x="0" y="1702"/>
          <a:ext cx="2476500" cy="77154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29" tIns="113792" rIns="17612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Leverage</a:t>
          </a:r>
        </a:p>
      </dsp:txBody>
      <dsp:txXfrm rot="-10800000">
        <a:off x="0" y="1702"/>
        <a:ext cx="2476500" cy="501503"/>
      </dsp:txXfrm>
    </dsp:sp>
    <dsp:sp modelId="{959C54EF-5A5A-BD41-8BE1-537A1662D6BE}">
      <dsp:nvSpPr>
        <dsp:cNvPr id="0" name=""/>
        <dsp:cNvSpPr/>
      </dsp:nvSpPr>
      <dsp:spPr>
        <a:xfrm>
          <a:off x="2476499" y="1702"/>
          <a:ext cx="7429500" cy="501503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139700" rIns="1507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Advanced Deep Learning Model: Leverage the capabilities of CNNs and transfer learning to develop a robust model for classifying ocular diseases from retinal images.</a:t>
          </a:r>
        </a:p>
      </dsp:txBody>
      <dsp:txXfrm>
        <a:off x="2476499" y="1702"/>
        <a:ext cx="7429500" cy="501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65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4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8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1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8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3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6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7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7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33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88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9" r:id="rId6"/>
    <p:sldLayoutId id="2147483724" r:id="rId7"/>
    <p:sldLayoutId id="2147483725" r:id="rId8"/>
    <p:sldLayoutId id="2147483726" r:id="rId9"/>
    <p:sldLayoutId id="2147483728" r:id="rId10"/>
    <p:sldLayoutId id="214748372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4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1E4AE6D-B988-A3C1-C997-850E76EB40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6802" r="2306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40FB652-1CB1-3967-B06E-658BD5D7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1" y="1061686"/>
            <a:ext cx="7323046" cy="32384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100" cap="all" spc="300" dirty="0"/>
              <a:t>Deep Learning Approaches for Enhanced Classification of Ocular Diseases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5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445A2A-B506-7D96-DE94-E5E56247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16881"/>
            <a:ext cx="9905999" cy="881724"/>
          </a:xfrm>
        </p:spPr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8C35AC-333D-99AD-5662-5F60256AD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198605"/>
            <a:ext cx="4798979" cy="46914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G. An, M. Akiba, K.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Omodaka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Nakazawa, and H. Yokota, "Hierarchical deep learning models using transfer learning for disease detection and classification based on a small number of medical images," Scientific Reports, vol. 11, 2021,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10.1038/s41598-021-83503-7.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M.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Smaida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Yaroshchak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"Using Ensemble Learning for Diagnostics of Eye Diseases," International Journal of Scientific and Research Publications, vol. 10, pp. 273-279, 2020,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10.29322/ijsrp.10.10.2020.p10639.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I.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Keerthana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R. Kumar, "A Survey of Deep Learning Models to Detect and Classify Eye Disorders," 2023 International Conference on Sustainable Computing and Smart Systems (ICSCSS), 2023, pp. 30-36,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10.1109/ICSCSS57650.2023.10169846.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N.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Chea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Y. Nam, "Classification of Fundus Images Based on Deep Learning for Detecting Eye Diseases," Computers, Materials &amp; Continua, 2021,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10.32604/CMC.2021.013390.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"Eye Disease Classification based on Deep Belief Networks," International Journal of Recent Technology and Engineering, 2019,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10.35940/ijrte.b1552.0982s1119.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T.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Babaqi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Jaradat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Yildirim, S. AL-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Nimer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Won, "Eye Disease Classification Using Deep Learning Techniques,"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abs/2307.10501, 2023,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10.48550/arXiv.2307.10501.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H. Gu et al., "Deep learning for identifying corneal diseases from ocular surface slit-lamp photographs," Scientific Reports, vol. 10, 2020,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10.1038/s41598-020-75027-3.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R. Amin, A. Ahmed, S. Hasan, and H. Akbar, "Multiple eye disease detection using deep learning," Foundation University Journal of Engineering and Applied HEC Recognized Y Category, ISSN 2706-7351, 2023,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10.33897/fujeas.v3i2.689.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M. Khan et al., "Deep Learning for Ocular Disease Recognition: An Inner-Class Balance," Computational Intelligence and Neuroscience, vol. 2022, 2022,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10.1155/2022/5007111.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R.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Nejad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Khoramdel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Ghanbarzadeh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Sharbatdar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E. Najafi, "A Multiclass Retinal Diseases Classification Algorithm using Deep Learning Methods," 2022 10th RSI International Conference on Robotics and Mechatronics (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ICRoM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2022, pp. 365-370,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10.1109/ICRoM57054.2022.10025206.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 N.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Nivetha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"Retinal-Based Pathology Analysis Using Deep Learning Approaches," vol. 12, pp. 828-840, 2021,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10.17762/TURCOMAT.V12I7.2664.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D8B9B-474B-7DBE-227E-D773F6C74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1198605"/>
            <a:ext cx="4798980" cy="46914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800" dirty="0"/>
              <a:t>[12] S. </a:t>
            </a:r>
            <a:r>
              <a:rPr lang="en-US" sz="800" dirty="0" err="1"/>
              <a:t>Chelaramani</a:t>
            </a:r>
            <a:r>
              <a:rPr lang="en-US" sz="800" dirty="0"/>
              <a:t>, M. Gupta, V. Agarwal, P. Gupta, and R. </a:t>
            </a:r>
            <a:r>
              <a:rPr lang="en-US" sz="800" dirty="0" err="1"/>
              <a:t>Habash</a:t>
            </a:r>
            <a:r>
              <a:rPr lang="en-US" sz="800" dirty="0"/>
              <a:t>, "Multi-task Learning for Fine-Grained Eye Disease Prediction," pp. 734-749, 2019, </a:t>
            </a:r>
            <a:r>
              <a:rPr lang="en-US" sz="800" dirty="0" err="1"/>
              <a:t>doi</a:t>
            </a:r>
            <a:r>
              <a:rPr lang="en-US" sz="800" dirty="0"/>
              <a:t>: 10.1007/978-3-030-41299-9_57.</a:t>
            </a:r>
          </a:p>
          <a:p>
            <a:pPr marL="0" indent="0">
              <a:buNone/>
            </a:pPr>
            <a:r>
              <a:rPr lang="en-US" sz="800" dirty="0"/>
              <a:t>[13] F. </a:t>
            </a:r>
            <a:r>
              <a:rPr lang="en-US" sz="800" dirty="0" err="1"/>
              <a:t>Belharar</a:t>
            </a:r>
            <a:r>
              <a:rPr lang="en-US" sz="800" dirty="0"/>
              <a:t> and N. </a:t>
            </a:r>
            <a:r>
              <a:rPr lang="en-US" sz="800" dirty="0" err="1"/>
              <a:t>Zrira</a:t>
            </a:r>
            <a:r>
              <a:rPr lang="en-US" sz="800" dirty="0"/>
              <a:t>, "</a:t>
            </a:r>
            <a:r>
              <a:rPr lang="en-US" sz="800" dirty="0" err="1"/>
              <a:t>DeepRetino</a:t>
            </a:r>
            <a:r>
              <a:rPr lang="en-US" sz="800" dirty="0"/>
              <a:t>: Ophthalmic Disease Classification from Retinal Images using Deep Learning," 2022 IEEE 9th International Conference on Sciences of Electronics, Technologies of Information and Telecommunications (SETIT), 2022, pp. 392-399, </a:t>
            </a:r>
            <a:r>
              <a:rPr lang="en-US" sz="800" dirty="0" err="1"/>
              <a:t>doi</a:t>
            </a:r>
            <a:r>
              <a:rPr lang="en-US" sz="800" dirty="0"/>
              <a:t>: 10.1109/SETIT54465.2022.9875570.</a:t>
            </a:r>
          </a:p>
          <a:p>
            <a:pPr marL="0" indent="0">
              <a:buNone/>
            </a:pPr>
            <a:r>
              <a:rPr lang="en-US" sz="800" dirty="0"/>
              <a:t>[14] S. </a:t>
            </a:r>
            <a:r>
              <a:rPr lang="en-US" sz="800" dirty="0" err="1"/>
              <a:t>Serte</a:t>
            </a:r>
            <a:r>
              <a:rPr lang="en-US" sz="800" dirty="0"/>
              <a:t>, A. Serener, and F. Al-</a:t>
            </a:r>
            <a:r>
              <a:rPr lang="en-US" sz="800" dirty="0" err="1"/>
              <a:t>turjman</a:t>
            </a:r>
            <a:r>
              <a:rPr lang="en-US" sz="800" dirty="0"/>
              <a:t>, "Deep learning in medical imaging: A brief review," Transactions on Emerging Telecommunications Technologies, vol. 33, 2020, </a:t>
            </a:r>
            <a:r>
              <a:rPr lang="en-US" sz="800" dirty="0" err="1"/>
              <a:t>doi</a:t>
            </a:r>
            <a:r>
              <a:rPr lang="en-US" sz="800" dirty="0"/>
              <a:t>: 10.1002/ett.4080.</a:t>
            </a:r>
          </a:p>
          <a:p>
            <a:pPr marL="0" indent="0">
              <a:buNone/>
            </a:pPr>
            <a:r>
              <a:rPr lang="en-US" sz="800" dirty="0"/>
              <a:t>[15] A. </a:t>
            </a:r>
            <a:r>
              <a:rPr lang="en-US" sz="800" dirty="0" err="1"/>
              <a:t>Miere</a:t>
            </a:r>
            <a:r>
              <a:rPr lang="en-US" sz="800" dirty="0"/>
              <a:t> et al., "Deep Learning-Based Classification of Inherited Retinal Diseases Using Fundus Autofluorescence," Journal of Clinical Medicine, vol. 9, 2020, </a:t>
            </a:r>
            <a:r>
              <a:rPr lang="en-US" sz="800" dirty="0" err="1"/>
              <a:t>doi</a:t>
            </a:r>
            <a:r>
              <a:rPr lang="en-US" sz="800" dirty="0"/>
              <a:t>: 10.3390/jcm9103303.</a:t>
            </a:r>
          </a:p>
          <a:p>
            <a:pPr marL="0" indent="0">
              <a:buNone/>
            </a:pPr>
            <a:r>
              <a:rPr lang="en-US" sz="800" dirty="0"/>
              <a:t>[16] T. Jo, K. </a:t>
            </a:r>
            <a:r>
              <a:rPr lang="en-US" sz="800" dirty="0" err="1"/>
              <a:t>Nho</a:t>
            </a:r>
            <a:r>
              <a:rPr lang="en-US" sz="800" dirty="0"/>
              <a:t>, and A. </a:t>
            </a:r>
            <a:r>
              <a:rPr lang="en-US" sz="800" dirty="0" err="1"/>
              <a:t>Saykin</a:t>
            </a:r>
            <a:r>
              <a:rPr lang="en-US" sz="800" dirty="0"/>
              <a:t>, "Deep Learning in Alzheimer's Disease: Diagnostic Classification and Prognostic Prediction Using Neuroimaging Data," Frontiers in Aging Neuroscience, vol. 11, 2019, </a:t>
            </a:r>
            <a:r>
              <a:rPr lang="en-US" sz="800" dirty="0" err="1"/>
              <a:t>doi</a:t>
            </a:r>
            <a:r>
              <a:rPr lang="en-US" sz="800" dirty="0"/>
              <a:t>: 10.3389/fnagi.2019.00220.</a:t>
            </a:r>
          </a:p>
          <a:p>
            <a:pPr marL="0" indent="0">
              <a:buNone/>
            </a:pPr>
            <a:r>
              <a:rPr lang="en-US" sz="800" dirty="0"/>
              <a:t>[17] X. Luo, J. Li, M. Chen, X. Yang, and X. Li, "Ophthalmic Disease Detection via Deep Learning With a Novel Mixture Loss Function," IEEE Journal of Biomedical and Health Informatics, vol. 25, pp. 3332-3339, 2021, </a:t>
            </a:r>
            <a:r>
              <a:rPr lang="en-US" sz="800" dirty="0" err="1"/>
              <a:t>doi</a:t>
            </a:r>
            <a:r>
              <a:rPr lang="en-US" sz="800" dirty="0"/>
              <a:t>: 10.1109/JBHI.2021.3083605.</a:t>
            </a:r>
          </a:p>
          <a:p>
            <a:pPr marL="0" indent="0">
              <a:buNone/>
            </a:pPr>
            <a:r>
              <a:rPr lang="en-US" sz="800" dirty="0"/>
              <a:t>[18] C. Guo, M. Yu, and J. Li, "Prediction of Different Eye Diseases Based on Fundus Photography via Deep Transfer Learning," Journal of Clinical Medicine, vol. 10, 2021, </a:t>
            </a:r>
            <a:r>
              <a:rPr lang="en-US" sz="800" dirty="0" err="1"/>
              <a:t>doi</a:t>
            </a:r>
            <a:r>
              <a:rPr lang="en-US" sz="800" dirty="0"/>
              <a:t>: 10.3390/jcm10235481.</a:t>
            </a:r>
          </a:p>
          <a:p>
            <a:pPr marL="0" indent="0">
              <a:buNone/>
            </a:pPr>
            <a:r>
              <a:rPr lang="en-US" sz="800" dirty="0"/>
              <a:t>[19] N. Narayanan, "OPHTHALMIC DISEASE DETECTION USING DEEP LEARNING," International Scientific Journal of Engineering and Management, 2023, </a:t>
            </a:r>
            <a:r>
              <a:rPr lang="en-US" sz="800" dirty="0" err="1"/>
              <a:t>doi</a:t>
            </a:r>
            <a:r>
              <a:rPr lang="en-US" sz="800" dirty="0"/>
              <a:t>: 10.55041/isjem01296.</a:t>
            </a:r>
          </a:p>
          <a:p>
            <a:pPr marL="0" indent="0">
              <a:buNone/>
            </a:pPr>
            <a:r>
              <a:rPr lang="en-US" sz="800" dirty="0"/>
              <a:t>[20] A. Saini, K. </a:t>
            </a:r>
            <a:r>
              <a:rPr lang="en-US" sz="800" dirty="0" err="1"/>
              <a:t>Guleria</a:t>
            </a:r>
            <a:r>
              <a:rPr lang="en-US" sz="800" dirty="0"/>
              <a:t> and S. Sharma, "An Efficient Deep Learning Model for Eye Disease Classification," 2023 International Research Conference on Smart Computing and Systems Engineering (SCSE), 2023, pp. 1-6, </a:t>
            </a:r>
            <a:r>
              <a:rPr lang="en-US" sz="800" dirty="0" err="1"/>
              <a:t>doi</a:t>
            </a:r>
            <a:r>
              <a:rPr lang="en-US" sz="800" dirty="0"/>
              <a:t>: 10.1109/SCSE59836.2023.10215000.</a:t>
            </a:r>
          </a:p>
          <a:p>
            <a:pPr marL="0" indent="0">
              <a:buNone/>
            </a:pPr>
            <a:r>
              <a:rPr lang="en-US" sz="800" dirty="0"/>
              <a:t>[21] A. Serener and S. </a:t>
            </a:r>
            <a:r>
              <a:rPr lang="en-US" sz="800" dirty="0" err="1"/>
              <a:t>Serte</a:t>
            </a:r>
            <a:r>
              <a:rPr lang="en-US" sz="800" dirty="0"/>
              <a:t>, "Transfer Learning for Early and Advanced Glaucoma Detection with Convolutional Neural Networks," 2019 Medical Technologies Congress (TIPTEKNO), 2019, pp. 1-4, </a:t>
            </a:r>
            <a:r>
              <a:rPr lang="en-US" sz="800" dirty="0" err="1"/>
              <a:t>doi</a:t>
            </a:r>
            <a:r>
              <a:rPr lang="en-US" sz="800" dirty="0"/>
              <a:t>: 10.1109/TIPTEKNO.2019.8894965.</a:t>
            </a:r>
          </a:p>
          <a:p>
            <a:pPr marL="0" indent="0">
              <a:buNone/>
            </a:pPr>
            <a:r>
              <a:rPr lang="en-US" sz="800" dirty="0"/>
              <a:t>[22] R. </a:t>
            </a:r>
            <a:r>
              <a:rPr lang="en-US" sz="800" dirty="0" err="1"/>
              <a:t>Sarki</a:t>
            </a:r>
            <a:r>
              <a:rPr lang="en-US" sz="800" dirty="0"/>
              <a:t>, S. </a:t>
            </a:r>
            <a:r>
              <a:rPr lang="en-US" sz="800" dirty="0" err="1"/>
              <a:t>Michalska</a:t>
            </a:r>
            <a:r>
              <a:rPr lang="en-US" sz="800" dirty="0"/>
              <a:t>, K. Ahmed, H. Wang, and Y. Zhang, "Convolutional neural networks for mild diabetic retinopathy detection: an experimental study," 2019, </a:t>
            </a:r>
            <a:r>
              <a:rPr lang="en-US" sz="800" dirty="0" err="1"/>
              <a:t>doi</a:t>
            </a:r>
            <a:r>
              <a:rPr lang="en-US" sz="800" dirty="0"/>
              <a:t>: 10.1101/763136.</a:t>
            </a:r>
          </a:p>
          <a:p>
            <a:pPr marL="0" indent="0">
              <a:buNone/>
            </a:pPr>
            <a:r>
              <a:rPr lang="en-US" sz="800" dirty="0"/>
              <a:t>[23] A. Choudhary, S. Ahlawat, S. Urooj, N. Pathak, A. Lay-</a:t>
            </a:r>
            <a:r>
              <a:rPr lang="en-US" sz="800" dirty="0" err="1"/>
              <a:t>Ekuakille</a:t>
            </a:r>
            <a:r>
              <a:rPr lang="en-US" sz="800" dirty="0"/>
              <a:t>, and N. Sharma, "A Deep Learning-Based Framework for Retinal Disease Classification," Healthcare (Basel, Switzerland), vol. 11, no. 2, p. 212, 2023, </a:t>
            </a:r>
            <a:r>
              <a:rPr lang="en-US" sz="800" dirty="0" err="1"/>
              <a:t>doi</a:t>
            </a:r>
            <a:r>
              <a:rPr lang="en-US" sz="800" dirty="0"/>
              <a:t>: 10.3390/healthcare11020212.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8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548E87-920F-556F-E08C-1DEF656C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3533033" cy="1562100"/>
          </a:xfrm>
        </p:spPr>
        <p:txBody>
          <a:bodyPr anchor="t">
            <a:normAutofit/>
          </a:bodyPr>
          <a:lstStyle/>
          <a:p>
            <a:r>
              <a:rPr lang="en-US" sz="3700"/>
              <a:t>Group Member Information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A07DAD5-17EB-FFEB-F1D2-CE081276FE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846556"/>
              </p:ext>
            </p:extLst>
          </p:nvPr>
        </p:nvGraphicFramePr>
        <p:xfrm>
          <a:off x="6083225" y="1100567"/>
          <a:ext cx="5102662" cy="4654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264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FA6B5-534F-EAEA-2663-E93F2A47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281" y="872935"/>
            <a:ext cx="6738718" cy="1360898"/>
          </a:xfrm>
        </p:spPr>
        <p:txBody>
          <a:bodyPr>
            <a:normAutofit/>
          </a:bodyPr>
          <a:lstStyle/>
          <a:p>
            <a:r>
              <a:rPr lang="en-US" dirty="0"/>
              <a:t>Role/Responsibilities and Contribution</a:t>
            </a:r>
          </a:p>
        </p:txBody>
      </p:sp>
      <p:pic>
        <p:nvPicPr>
          <p:cNvPr id="18" name="Graphic 17" descr="Database">
            <a:extLst>
              <a:ext uri="{FF2B5EF4-FFF2-40B4-BE49-F238E27FC236}">
                <a16:creationId xmlns:a16="http://schemas.microsoft.com/office/drawing/2014/main" id="{4DE3B9D7-ADB9-225C-7E0F-6B998CE34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672" y="1941369"/>
            <a:ext cx="2975262" cy="29752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CAFA-77CA-8CE1-D9C7-EE055A1DD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0281" y="2233833"/>
            <a:ext cx="7491194" cy="4266980"/>
          </a:xfrm>
        </p:spPr>
        <p:txBody>
          <a:bodyPr>
            <a:norm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Golos Text Medium"/>
                <a:ea typeface="Golos Text Medium"/>
                <a:cs typeface="Golos Text Medium"/>
                <a:sym typeface="Golos Text Medium"/>
              </a:rPr>
              <a:t>Rumana</a:t>
            </a:r>
            <a:r>
              <a:rPr lang="en-US" sz="1400" dirty="0">
                <a:latin typeface="Golos Text Medium"/>
                <a:ea typeface="Golos Text Medium"/>
                <a:cs typeface="Golos Text Medium"/>
                <a:sym typeface="Golos Text Medium"/>
              </a:rPr>
              <a:t> Shaik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Developed the initial concept, designed the deep learning architecture, and authored the the research paper.</a:t>
            </a:r>
            <a:br>
              <a:rPr lang="en-US" sz="1400" dirty="0"/>
            </a:br>
            <a:endParaRPr lang="en-US" sz="1400" dirty="0"/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Golos Text Medium"/>
                <a:ea typeface="Golos Text Medium"/>
                <a:cs typeface="Golos Text Medium"/>
                <a:sym typeface="Golos Text Medium"/>
              </a:rPr>
              <a:t>Sai Nikhil </a:t>
            </a:r>
            <a:r>
              <a:rPr lang="en-US" sz="1400" dirty="0" err="1">
                <a:latin typeface="Golos Text Medium"/>
                <a:ea typeface="Golos Text Medium"/>
                <a:cs typeface="Golos Text Medium"/>
                <a:sym typeface="Golos Text Medium"/>
              </a:rPr>
              <a:t>Aureshi</a:t>
            </a:r>
            <a:endParaRPr lang="en-US" sz="1400" dirty="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>
              <a:lnSpc>
                <a:spcPct val="110000"/>
              </a:lnSpc>
            </a:pPr>
            <a:r>
              <a:rPr lang="en-US" sz="1400" dirty="0"/>
              <a:t>Managed the dataset, implemented convolutional neural networks, and optimized model parameters for best performance.</a:t>
            </a:r>
            <a:br>
              <a:rPr lang="en-US" sz="1400" dirty="0"/>
            </a:br>
            <a:endParaRPr lang="en-US" sz="1400" dirty="0"/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Golos Text Medium"/>
                <a:ea typeface="Golos Text Medium"/>
                <a:cs typeface="Golos Text Medium"/>
                <a:sym typeface="Golos Text Medium"/>
              </a:rPr>
              <a:t>Sanjana </a:t>
            </a:r>
            <a:r>
              <a:rPr lang="en-US" sz="1400" dirty="0" err="1">
                <a:latin typeface="Golos Text Medium"/>
                <a:ea typeface="Golos Text Medium"/>
                <a:cs typeface="Golos Text Medium"/>
                <a:sym typeface="Golos Text Medium"/>
              </a:rPr>
              <a:t>Mortha</a:t>
            </a:r>
            <a:endParaRPr lang="en-US" sz="1400" dirty="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>
              <a:lnSpc>
                <a:spcPct val="110000"/>
              </a:lnSpc>
            </a:pPr>
            <a:r>
              <a:rPr lang="en-US" sz="1400" dirty="0"/>
              <a:t>Conducted a comprehensive review of existing methodologies, documented the project progress, and assisted in preparing the final report.</a:t>
            </a:r>
            <a:br>
              <a:rPr lang="en-US" sz="1400" dirty="0"/>
            </a:br>
            <a:endParaRPr lang="en-US" sz="1400" dirty="0"/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Golos Text Medium"/>
                <a:ea typeface="Golos Text Medium"/>
                <a:cs typeface="Golos Text Medium"/>
                <a:sym typeface="Golos Text Medium"/>
              </a:rPr>
              <a:t>Shiny Saka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Executed model validation, analyzed the results compared to traditional diagnostic methods, and contributed to the discussion in the research paper.</a:t>
            </a: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755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3B15-3DFE-651C-30DD-69944BBD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33D30E-298D-BE9E-156E-E53A989BE6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332026"/>
          <a:ext cx="9905999" cy="3567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591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D37E4-3EF8-DFAF-8EA6-4C9DB5CD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" dirty="0"/>
              <a:t>Objectives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BC24F6C-F22A-80E6-FA81-CF52C7E7E4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237800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608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can of a human brain in a neurology clinic">
            <a:extLst>
              <a:ext uri="{FF2B5EF4-FFF2-40B4-BE49-F238E27FC236}">
                <a16:creationId xmlns:a16="http://schemas.microsoft.com/office/drawing/2014/main" id="{711919F1-08C0-2918-68AE-555530A09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E1F43-E51C-EC6A-6D86-101281A84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US"/>
              <a:t>Related Work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01222C-4DB9-CEC0-7580-05DD6B81A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9"/>
            <a:ext cx="7615237" cy="3840171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Diagnostic Techniques: Overview of traditional methods like fundus photography and optical coherence tomography (OCT). Challenges include high costs, need for expert handling, and variability in diagnosis.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in Medical Imaging: Recent advancements in CNNs have shown promising results in medical fields by automating the detection of complex patterns in data.</a:t>
            </a:r>
          </a:p>
          <a:p>
            <a:pPr>
              <a:lnSpc>
                <a:spcPct val="110000"/>
              </a:lnSpc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in Ophthalmology: Adaptation of models trained on large datasets to specific tasks like ocular disease classification has enhanced model performance and efficiency.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in Medical Imaging: Techniques to artificially expand training datasets help improve model resilience and address the issue of limited annotated medical images.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Automated Systems: Previous studies have demonstrated that deep learning can significantly enhance diagnostic accuracy and reduce dependency on specialized knowledge.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92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AF81-5343-8B84-B659-2A2B6667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F152E1-C5DB-E359-8A75-ECBA1C547F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332026"/>
          <a:ext cx="9905999" cy="3567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663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E50BA-6960-BF49-07AE-804BA3DF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Proposed Solution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24F0B2A-6875-FB43-144B-4B48FC614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51022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90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DB98D-76B4-470B-6D95-8A32DE7E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9018" cy="1360898"/>
          </a:xfrm>
        </p:spPr>
        <p:txBody>
          <a:bodyPr>
            <a:normAutofit/>
          </a:bodyPr>
          <a:lstStyle/>
          <a:p>
            <a:r>
              <a:rPr lang="en-US"/>
              <a:t>Results/Simulations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48CC-8BCA-B0AD-5DEA-B9A379685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953000" cy="353218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100"/>
              <a:t>Model Performance: The deep learning model achieved an accuracy of 88.67% on the training set and 87.44% on the validation set, indicating strong generalization capabilities.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00"/>
              <a:t>Comparison with Traditional Methods: Demonstrated superior precision and reliability in detecting ocular diseases compared to conventional diagnostic methods.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00"/>
              <a:t>Impact of Data Augmentation: Enhanced model resilience against overfitting, with significant improvements in handling diverse and challenging real-world scenarios.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00"/>
              <a:t>Real-World Application: Preliminary tests in simulated clinical environments showed that the model could effectively integrate with existing medical imaging systems, enhancing diagnostic processes.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00"/>
              <a:t>Graphical Visualizations: Included are graphs showing training and validation accuracy, loss trends over epochs, and examples of model predictions with confidence levels, illustrating the model's diagnostic accuracy.</a:t>
            </a:r>
          </a:p>
        </p:txBody>
      </p:sp>
      <p:pic>
        <p:nvPicPr>
          <p:cNvPr id="4" name="Picture 3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D07A03E3-1F18-FDCD-D516-5A5AA6847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467" y="772561"/>
            <a:ext cx="3262814" cy="2495445"/>
          </a:xfrm>
          <a:prstGeom prst="rect">
            <a:avLst/>
          </a:prstGeom>
        </p:spPr>
      </p:pic>
      <p:pic>
        <p:nvPicPr>
          <p:cNvPr id="5" name="Picture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16DE85F3-5AFF-34A8-A1D9-20678A06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467" y="3489522"/>
            <a:ext cx="3262814" cy="252868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602005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311C24"/>
      </a:dk2>
      <a:lt2>
        <a:srgbClr val="F0F3F3"/>
      </a:lt2>
      <a:accent1>
        <a:srgbClr val="C34F4D"/>
      </a:accent1>
      <a:accent2>
        <a:srgbClr val="B13B69"/>
      </a:accent2>
      <a:accent3>
        <a:srgbClr val="C34DAD"/>
      </a:accent3>
      <a:accent4>
        <a:srgbClr val="963BB1"/>
      </a:accent4>
      <a:accent5>
        <a:srgbClr val="774DC3"/>
      </a:accent5>
      <a:accent6>
        <a:srgbClr val="3F46B3"/>
      </a:accent6>
      <a:hlink>
        <a:srgbClr val="823F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1963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Golos Text Medium</vt:lpstr>
      <vt:lpstr>Times New Roman</vt:lpstr>
      <vt:lpstr>Walbaum Display</vt:lpstr>
      <vt:lpstr>RegattaVTI</vt:lpstr>
      <vt:lpstr>Deep Learning Approaches for Enhanced Classification of Ocular Diseases</vt:lpstr>
      <vt:lpstr>Group Member Information</vt:lpstr>
      <vt:lpstr>Role/Responsibilities and Contribution</vt:lpstr>
      <vt:lpstr>Motivation</vt:lpstr>
      <vt:lpstr>Objectives</vt:lpstr>
      <vt:lpstr>Related Work</vt:lpstr>
      <vt:lpstr>Problem Statement</vt:lpstr>
      <vt:lpstr>Proposed Solution</vt:lpstr>
      <vt:lpstr>Results/Simulations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Approaches for Enhanced Classification of Ocular Diseases</dc:title>
  <dc:creator>Shaik Rumana</dc:creator>
  <cp:lastModifiedBy>SAI NIKHIL AURESHI</cp:lastModifiedBy>
  <cp:revision>3</cp:revision>
  <dcterms:created xsi:type="dcterms:W3CDTF">2024-04-18T01:12:43Z</dcterms:created>
  <dcterms:modified xsi:type="dcterms:W3CDTF">2024-04-18T03:30:24Z</dcterms:modified>
</cp:coreProperties>
</file>