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1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3EDB-8FDA-4D84-8D6F-CCF459959E44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BE36-0F05-4104-880D-40D5A8C08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0166" y="2027208"/>
            <a:ext cx="11680166" cy="17070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Environment Mapping </a:t>
            </a:r>
            <a:br>
              <a:rPr lang="en-US" b="1" dirty="0" smtClean="0"/>
            </a:br>
            <a:r>
              <a:rPr lang="en-US" b="1" dirty="0" smtClean="0"/>
              <a:t>- Reflection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8249" y="4602701"/>
            <a:ext cx="9144000" cy="53864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Name: Shizhe Bao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8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Action3: </a:t>
            </a:r>
            <a:r>
              <a:rPr lang="en-US" b="1" dirty="0" err="1" smtClean="0"/>
              <a:t>key_callback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05732" cy="41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91" y="1500906"/>
            <a:ext cx="9030601" cy="50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7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:: Section-1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err="1"/>
              <a:t>objModel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objModel.loadModel</a:t>
            </a:r>
            <a:r>
              <a:rPr lang="en-US" dirty="0"/>
              <a:t>("sphere.obj</a:t>
            </a:r>
            <a:r>
              <a:rPr lang="en-US" dirty="0" smtClean="0"/>
              <a:t>")) //load sphere.obj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glfwTerminate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::system("pause");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/>
              <a:t>-1;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:: Section-2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// 6 faces of box</a:t>
            </a:r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char*&gt; faces;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("sky_rt.jpg");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("sky_lf.jpg");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("sky_up.jpg");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("sky_dn.jpg");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("sky_bk.jpg");</a:t>
            </a:r>
          </a:p>
          <a:p>
            <a:pPr marL="0" indent="0">
              <a:buNone/>
            </a:pPr>
            <a:r>
              <a:rPr lang="en-US" dirty="0" err="1"/>
              <a:t>faces.push_back</a:t>
            </a:r>
            <a:r>
              <a:rPr lang="en-US" dirty="0"/>
              <a:t>("sky_ft.jpg");</a:t>
            </a:r>
          </a:p>
          <a:p>
            <a:pPr marL="0" indent="0">
              <a:buNone/>
            </a:pPr>
            <a:r>
              <a:rPr lang="en-US" dirty="0" err="1"/>
              <a:t>SkyBox</a:t>
            </a:r>
            <a:r>
              <a:rPr lang="en-US" dirty="0"/>
              <a:t> skybox;</a:t>
            </a:r>
          </a:p>
          <a:p>
            <a:pPr marL="0" indent="0">
              <a:buNone/>
            </a:pPr>
            <a:r>
              <a:rPr lang="en-US" dirty="0" err="1"/>
              <a:t>skybox.init</a:t>
            </a:r>
            <a:r>
              <a:rPr lang="en-US" dirty="0"/>
              <a:t>(faces);</a:t>
            </a:r>
          </a:p>
        </p:txBody>
      </p:sp>
    </p:spTree>
    <p:extLst>
      <p:ext uri="{BB962C8B-B14F-4D97-AF65-F5344CB8AC3E}">
        <p14:creationId xmlns:p14="http://schemas.microsoft.com/office/powerpoint/2010/main" val="9516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:: Section-3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err="1"/>
              <a:t>shader</a:t>
            </a:r>
            <a:r>
              <a:rPr lang="en-US" dirty="0"/>
              <a:t>("</a:t>
            </a:r>
            <a:r>
              <a:rPr lang="en-US" dirty="0" err="1"/>
              <a:t>scene.vertex</a:t>
            </a:r>
            <a:r>
              <a:rPr lang="en-US" dirty="0"/>
              <a:t>", "</a:t>
            </a:r>
            <a:r>
              <a:rPr lang="en-US" dirty="0" err="1"/>
              <a:t>scene.frag</a:t>
            </a:r>
            <a:r>
              <a:rPr lang="en-US" dirty="0" smtClean="0"/>
              <a:t>"); // Reflection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err="1"/>
              <a:t>skyBoxShader</a:t>
            </a:r>
            <a:r>
              <a:rPr lang="en-US" dirty="0"/>
              <a:t>("</a:t>
            </a:r>
            <a:r>
              <a:rPr lang="en-US" dirty="0" err="1"/>
              <a:t>skybox.vertex</a:t>
            </a:r>
            <a:r>
              <a:rPr lang="en-US" dirty="0"/>
              <a:t>", "</a:t>
            </a:r>
            <a:r>
              <a:rPr lang="en-US" dirty="0" err="1"/>
              <a:t>skybox.frag</a:t>
            </a:r>
            <a:r>
              <a:rPr lang="en-US" dirty="0" smtClean="0"/>
              <a:t>"); //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 scene</a:t>
            </a:r>
            <a:endParaRPr 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1829"/>
            <a:ext cx="10353181" cy="34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 Skybox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20494"/>
            <a:ext cx="10341634" cy="21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Action1: </a:t>
            </a:r>
            <a:r>
              <a:rPr lang="en-US" b="1" dirty="0" err="1" smtClean="0"/>
              <a:t>mouse_move_callback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136"/>
            <a:ext cx="6571891" cy="44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Action2: </a:t>
            </a:r>
            <a:r>
              <a:rPr lang="en-US" b="1" dirty="0" err="1" smtClean="0"/>
              <a:t>mouse_scroll_callback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864"/>
            <a:ext cx="79343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103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Environment Mapping  - Reflection</vt:lpstr>
      <vt:lpstr>Demo</vt:lpstr>
      <vt:lpstr>Main :: Section-1</vt:lpstr>
      <vt:lpstr>Main :: Section-2</vt:lpstr>
      <vt:lpstr>Main :: Section-3</vt:lpstr>
      <vt:lpstr>Draw scene</vt:lpstr>
      <vt:lpstr>Draw Skybox</vt:lpstr>
      <vt:lpstr>Action1: mouse_move_callback</vt:lpstr>
      <vt:lpstr>Action2: mouse_scroll_callback</vt:lpstr>
      <vt:lpstr>Action3: key_callback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Mapping  - Reflection</dc:title>
  <dc:creator>鲍世哲</dc:creator>
  <cp:lastModifiedBy>鲍世哲</cp:lastModifiedBy>
  <cp:revision>8</cp:revision>
  <dcterms:created xsi:type="dcterms:W3CDTF">2017-04-28T07:21:02Z</dcterms:created>
  <dcterms:modified xsi:type="dcterms:W3CDTF">2017-04-28T15:08:40Z</dcterms:modified>
</cp:coreProperties>
</file>