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6AC5E-DF38-492B-8FA7-0E9193EBAAD8}" v="11" dt="2023-04-24T17:04:45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14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3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4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A22A0A-C9DD-21CD-BDBE-6C320E8C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912" y="2820242"/>
            <a:ext cx="4637863" cy="1485055"/>
          </a:xfrm>
        </p:spPr>
        <p:txBody>
          <a:bodyPr>
            <a:normAutofit/>
          </a:bodyPr>
          <a:lstStyle/>
          <a:p>
            <a:r>
              <a:rPr lang="en-US" sz="1800" dirty="0"/>
              <a:t>                                                            </a:t>
            </a:r>
            <a:r>
              <a:rPr lang="en-US" sz="3200" b="1" dirty="0"/>
              <a:t>Poly - morph - 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64EAE-70F3-E887-794F-9ED31E952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6" r="11673" b="1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2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3D41-A92D-9E4E-963C-3082D6A6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85" y="370186"/>
            <a:ext cx="2676260" cy="772814"/>
          </a:xfrm>
        </p:spPr>
        <p:txBody>
          <a:bodyPr>
            <a:normAutofit/>
          </a:bodyPr>
          <a:lstStyle/>
          <a:p>
            <a:r>
              <a:rPr lang="en-US" sz="3600" dirty="0"/>
              <a:t>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2BAC-163A-0BF5-365A-BB1C13DF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02" y="1352550"/>
            <a:ext cx="6239372" cy="49053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Poly  - Poly, from the Greek π</a:t>
            </a:r>
            <a:r>
              <a:rPr lang="en-US" sz="1700" dirty="0" err="1"/>
              <a:t>ολύς</a:t>
            </a:r>
            <a:r>
              <a:rPr lang="en-US" sz="1700" dirty="0"/>
              <a:t> meaning "many" or "much",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Morph - Forms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Poly + Morph = Many Forms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Fun fact : ism is a suffix added to the end of a word to indicate that the word represents a specific practice, system, or philosophy.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example : scenario : a person who at the same time can have different characteristics. A man at the same time is a father, a husband, and an employee. So the same person exhibits different behavior in different situations. 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father son employee ">
            <a:extLst>
              <a:ext uri="{FF2B5EF4-FFF2-40B4-BE49-F238E27FC236}">
                <a16:creationId xmlns:a16="http://schemas.microsoft.com/office/drawing/2014/main" id="{D550B541-CE71-1FA6-FACA-F4989DCB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65" y="2159923"/>
            <a:ext cx="3937430" cy="309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45360-ECE5-D3DD-D975-D72BA4CA08D7}"/>
              </a:ext>
            </a:extLst>
          </p:cNvPr>
          <p:cNvSpPr txBox="1"/>
          <p:nvPr/>
        </p:nvSpPr>
        <p:spPr>
          <a:xfrm>
            <a:off x="7707365" y="5628640"/>
            <a:ext cx="418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 am a father, a son, an employee.. </a:t>
            </a:r>
          </a:p>
          <a:p>
            <a:r>
              <a:rPr lang="en-US" dirty="0">
                <a:solidFill>
                  <a:schemeClr val="bg2"/>
                </a:solidFill>
              </a:rPr>
              <a:t>I have many forms.</a:t>
            </a:r>
          </a:p>
        </p:txBody>
      </p:sp>
    </p:spTree>
    <p:extLst>
      <p:ext uri="{BB962C8B-B14F-4D97-AF65-F5344CB8AC3E}">
        <p14:creationId xmlns:p14="http://schemas.microsoft.com/office/powerpoint/2010/main" val="36757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1BA-6FD9-4524-64CD-0BD60982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4AE1B-8A96-2C61-7C73-565EB1E6BB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int main()</a:t>
            </a:r>
          </a:p>
          <a:p>
            <a:pPr marL="0" indent="0">
              <a:buNone/>
            </a:pPr>
            <a:r>
              <a:rPr lang="en-US" sz="3400" dirty="0"/>
              <a:t>{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PolyMorphism</a:t>
            </a:r>
            <a:r>
              <a:rPr lang="en-US" sz="3400" dirty="0"/>
              <a:t> obj1;</a:t>
            </a:r>
          </a:p>
          <a:p>
            <a:pPr marL="0" indent="0">
              <a:buNone/>
            </a:pPr>
            <a:endParaRPr lang="en-US" sz="3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/>
              <a:t>	obj1.</a:t>
            </a:r>
            <a:r>
              <a:rPr lang="en-US" sz="3400" b="1" dirty="0"/>
              <a:t>func</a:t>
            </a:r>
            <a:r>
              <a:rPr lang="en-US" sz="3400" dirty="0"/>
              <a:t>(</a:t>
            </a:r>
            <a:r>
              <a:rPr lang="en-US" sz="3400" dirty="0">
                <a:highlight>
                  <a:srgbClr val="0000FF"/>
                </a:highlight>
              </a:rPr>
              <a:t>7</a:t>
            </a:r>
            <a:r>
              <a:rPr lang="en-US" sz="3400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/>
              <a:t>	obj1.</a:t>
            </a:r>
            <a:r>
              <a:rPr lang="en-US" sz="3400" b="1" dirty="0"/>
              <a:t>func</a:t>
            </a:r>
            <a:r>
              <a:rPr lang="en-US" sz="3400" dirty="0"/>
              <a:t>(</a:t>
            </a:r>
            <a:r>
              <a:rPr lang="en-US" sz="3400" dirty="0">
                <a:highlight>
                  <a:srgbClr val="00FF00"/>
                </a:highlight>
              </a:rPr>
              <a:t>9.132</a:t>
            </a:r>
            <a:r>
              <a:rPr lang="en-US" sz="3400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/>
              <a:t>	obj1.</a:t>
            </a:r>
            <a:r>
              <a:rPr lang="en-US" sz="3400" b="1" dirty="0"/>
              <a:t>func</a:t>
            </a:r>
            <a:r>
              <a:rPr lang="en-US" sz="3400" dirty="0"/>
              <a:t>(</a:t>
            </a:r>
            <a:r>
              <a:rPr lang="en-US" sz="3400" dirty="0">
                <a:highlight>
                  <a:srgbClr val="C0C0C0"/>
                </a:highlight>
              </a:rPr>
              <a:t>85, 64</a:t>
            </a:r>
            <a:r>
              <a:rPr lang="en-US" sz="3400" dirty="0"/>
              <a:t>);</a:t>
            </a:r>
          </a:p>
          <a:p>
            <a:pPr marL="0" indent="0">
              <a:buNone/>
            </a:pPr>
            <a:r>
              <a:rPr lang="en-US" sz="3400" dirty="0"/>
              <a:t>	</a:t>
            </a:r>
          </a:p>
          <a:p>
            <a:pPr marL="0" indent="0">
              <a:buNone/>
            </a:pPr>
            <a:r>
              <a:rPr lang="en-US" sz="3400" dirty="0"/>
              <a:t>	return 0;</a:t>
            </a:r>
          </a:p>
          <a:p>
            <a:pPr marL="0" indent="0">
              <a:buNone/>
            </a:pPr>
            <a:r>
              <a:rPr lang="en-US" sz="3400" dirty="0"/>
              <a:t>}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DDBDB3-2416-8221-F141-47CC148AF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8464" y="1639165"/>
            <a:ext cx="6153151" cy="57054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dirty="0"/>
              <a:t>class </a:t>
            </a:r>
            <a:r>
              <a:rPr lang="en-US" sz="2100" dirty="0" err="1"/>
              <a:t>PolyMorphism</a:t>
            </a:r>
            <a:r>
              <a:rPr lang="en-US" sz="2100" dirty="0"/>
              <a:t> {</a:t>
            </a:r>
          </a:p>
          <a:p>
            <a:pPr marL="0" indent="0">
              <a:buNone/>
            </a:pPr>
            <a:r>
              <a:rPr lang="en-US" sz="2100" dirty="0"/>
              <a:t>public:</a:t>
            </a:r>
          </a:p>
          <a:p>
            <a:pPr marL="0" indent="0">
              <a:buNone/>
            </a:pPr>
            <a:r>
              <a:rPr lang="en-US" sz="2100" b="1" dirty="0"/>
              <a:t>	</a:t>
            </a:r>
            <a:r>
              <a:rPr lang="en-US" sz="2100" b="1" dirty="0">
                <a:highlight>
                  <a:srgbClr val="0000FF"/>
                </a:highlight>
              </a:rPr>
              <a:t>void func(int x)</a:t>
            </a:r>
          </a:p>
          <a:p>
            <a:pPr marL="0" indent="0">
              <a:buNone/>
            </a:pPr>
            <a:r>
              <a:rPr lang="en-US" sz="2100" dirty="0"/>
              <a:t>	{</a:t>
            </a:r>
          </a:p>
          <a:p>
            <a:pPr marL="0" indent="0">
              <a:buNone/>
            </a:pPr>
            <a:r>
              <a:rPr lang="en-US" sz="2100" dirty="0"/>
              <a:t>	   cout &lt;&lt; "value of x is " &lt;&lt; x &lt;&lt; endl; 	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b="1" dirty="0">
                <a:highlight>
                  <a:srgbClr val="00FF00"/>
                </a:highlight>
              </a:rPr>
              <a:t>void func(double x</a:t>
            </a:r>
            <a:r>
              <a:rPr lang="en-US" sz="2100" dirty="0">
                <a:highlight>
                  <a:srgbClr val="00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2100" dirty="0"/>
              <a:t>	{</a:t>
            </a:r>
          </a:p>
          <a:p>
            <a:pPr marL="0" indent="0">
              <a:buNone/>
            </a:pPr>
            <a:r>
              <a:rPr lang="en-US" sz="2100" dirty="0"/>
              <a:t>	   cout &lt;&lt; "value of x is " &lt;&lt; x &lt;&lt; endl; 	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>
                <a:highlight>
                  <a:srgbClr val="C0C0C0"/>
                </a:highlight>
              </a:rPr>
              <a:t>	</a:t>
            </a:r>
            <a:r>
              <a:rPr lang="en-US" sz="2100" b="1" dirty="0">
                <a:highlight>
                  <a:srgbClr val="C0C0C0"/>
                </a:highlight>
              </a:rPr>
              <a:t>void func(int x, int y)</a:t>
            </a:r>
          </a:p>
          <a:p>
            <a:pPr marL="0" indent="0">
              <a:buNone/>
            </a:pPr>
            <a:r>
              <a:rPr lang="en-US" sz="2100" dirty="0"/>
              <a:t>	{</a:t>
            </a:r>
          </a:p>
          <a:p>
            <a:pPr marL="0" indent="0">
              <a:buNone/>
            </a:pPr>
            <a:r>
              <a:rPr lang="en-US" sz="2100" dirty="0"/>
              <a:t>	   cout &lt;&lt; "value of x and y is " &lt;&lt; 	x &lt;&lt; ", " &lt;&lt; y &lt;&lt; endl; 	}</a:t>
            </a:r>
          </a:p>
          <a:p>
            <a:pPr marL="0" indent="0">
              <a:buNone/>
            </a:pPr>
            <a:r>
              <a:rPr lang="en-US" sz="2100" dirty="0"/>
              <a:t>};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53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256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PowerPoint Presentation</vt:lpstr>
      <vt:lpstr>Defined</vt:lpstr>
      <vt:lpstr>Application in OOP</vt:lpstr>
    </vt:vector>
  </TitlesOfParts>
  <Company>University of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Surendra Batukdeo</dc:creator>
  <cp:lastModifiedBy>Surendra Batukdeo</cp:lastModifiedBy>
  <cp:revision>2</cp:revision>
  <dcterms:created xsi:type="dcterms:W3CDTF">2023-04-24T15:39:02Z</dcterms:created>
  <dcterms:modified xsi:type="dcterms:W3CDTF">2023-04-28T02:36:06Z</dcterms:modified>
</cp:coreProperties>
</file>