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347032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algn="r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Danny </a:t>
            </a:r>
          </a:p>
          <a:p>
            <a:pPr marL="228600" lvl="0" indent="0" algn="r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</a:t>
            </a:r>
          </a:p>
          <a:p>
            <a:pPr marL="228600" lvl="0" indent="0" algn="r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Trevor</a:t>
            </a:r>
          </a:p>
          <a:p>
            <a:pPr marL="228600" lvl="0" indent="0" algn="r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Vaibhav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735751"/>
            <a:ext cx="7772400" cy="1455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HE </a:t>
            </a:r>
            <a:r>
              <a:rPr lang="en" sz="2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NIVERSITY OF </a:t>
            </a:r>
            <a:r>
              <a:rPr lang="en" sz="2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EXAS AT </a:t>
            </a:r>
            <a:r>
              <a:rPr lang="en" sz="2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ALLAS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325" y="591350"/>
            <a:ext cx="374332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33"/>
          <p:cNvCxnSpPr/>
          <p:nvPr/>
        </p:nvCxnSpPr>
        <p:spPr>
          <a:xfrm>
            <a:off x="483950" y="2268325"/>
            <a:ext cx="8148600" cy="2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" name="Shape 34"/>
          <p:cNvCxnSpPr/>
          <p:nvPr/>
        </p:nvCxnSpPr>
        <p:spPr>
          <a:xfrm>
            <a:off x="483950" y="3182725"/>
            <a:ext cx="8148600" cy="2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276350"/>
            <a:ext cx="5291150" cy="36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743200" y="209550"/>
            <a:ext cx="3748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Features List</a:t>
            </a:r>
            <a:endParaRPr lang="en-US" sz="48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00" y="914551"/>
            <a:ext cx="4749600" cy="33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PresentationFormat>On-screen Show (16:9)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light-gradient</vt:lpstr>
      <vt:lpstr>THE UNIVERSITY OF TEXAS AT DALLAS  Features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TEXAS AT DALLAS  Features</dc:title>
  <dc:creator>Prince</dc:creator>
  <cp:lastModifiedBy>Prince</cp:lastModifiedBy>
  <cp:revision>1</cp:revision>
  <dcterms:modified xsi:type="dcterms:W3CDTF">2015-01-31T01:45:23Z</dcterms:modified>
</cp:coreProperties>
</file>