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1DC23-55BD-431F-B5C3-BF2054BF5A5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1A9CD2A4-B8DE-4A59-BB08-5B5D66BA4962}">
      <dgm:prSet/>
      <dgm:spPr/>
      <dgm:t>
        <a:bodyPr/>
        <a:lstStyle/>
        <a:p>
          <a:r>
            <a:rPr lang="en-US" dirty="0"/>
            <a:t>Develop and implement machine learning models for mobile price prediction using Python and relevant libraries like Scikit-learn, </a:t>
          </a:r>
          <a:r>
            <a:rPr lang="en-US" dirty="0" err="1"/>
            <a:t>Tensorflow</a:t>
          </a:r>
          <a:r>
            <a:rPr lang="en-US" dirty="0"/>
            <a:t>, and </a:t>
          </a:r>
          <a:r>
            <a:rPr lang="en-US" dirty="0" err="1"/>
            <a:t>Keras</a:t>
          </a:r>
          <a:r>
            <a:rPr lang="en-US" dirty="0"/>
            <a:t>.</a:t>
          </a:r>
        </a:p>
      </dgm:t>
    </dgm:pt>
    <dgm:pt modelId="{A766262C-68BF-4ECE-B44B-0D311A001840}" type="parTrans" cxnId="{F4BE0BE2-0E0F-4B8D-A415-873EC7595CC6}">
      <dgm:prSet/>
      <dgm:spPr/>
      <dgm:t>
        <a:bodyPr/>
        <a:lstStyle/>
        <a:p>
          <a:endParaRPr lang="en-US"/>
        </a:p>
      </dgm:t>
    </dgm:pt>
    <dgm:pt modelId="{813F3394-0CD8-4869-A1DF-B9ECC903ED93}" type="sibTrans" cxnId="{F4BE0BE2-0E0F-4B8D-A415-873EC7595CC6}">
      <dgm:prSet phldrT="01" phldr="0"/>
      <dgm:spPr/>
      <dgm:t>
        <a:bodyPr/>
        <a:lstStyle/>
        <a:p>
          <a:r>
            <a:rPr lang="en-US"/>
            <a:t>01</a:t>
          </a:r>
          <a:endParaRPr lang="en-US" dirty="0"/>
        </a:p>
      </dgm:t>
    </dgm:pt>
    <dgm:pt modelId="{783CED7A-EECF-4CFD-95DC-1D1C60E185E9}">
      <dgm:prSet/>
      <dgm:spPr/>
      <dgm:t>
        <a:bodyPr/>
        <a:lstStyle/>
        <a:p>
          <a:r>
            <a:rPr lang="en-US" dirty="0"/>
            <a:t>Conduct data preprocessing and feature engineering to prepare the data for model training and evaluation.</a:t>
          </a:r>
        </a:p>
      </dgm:t>
    </dgm:pt>
    <dgm:pt modelId="{C93AF17B-0CA4-4B76-B9D2-40CED9796253}" type="parTrans" cxnId="{C7CF0B44-F89F-45F9-9515-F539C19356AA}">
      <dgm:prSet/>
      <dgm:spPr/>
      <dgm:t>
        <a:bodyPr/>
        <a:lstStyle/>
        <a:p>
          <a:endParaRPr lang="en-US"/>
        </a:p>
      </dgm:t>
    </dgm:pt>
    <dgm:pt modelId="{1E468623-B3FB-4663-B350-FA64433F53EB}" type="sibTrans" cxnId="{C7CF0B44-F89F-45F9-9515-F539C19356AA}">
      <dgm:prSet phldrT="02" phldr="0"/>
      <dgm:spPr/>
      <dgm:t>
        <a:bodyPr/>
        <a:lstStyle/>
        <a:p>
          <a:r>
            <a:rPr lang="en-US"/>
            <a:t>02</a:t>
          </a:r>
        </a:p>
      </dgm:t>
    </dgm:pt>
    <dgm:pt modelId="{9D111F0D-AB91-47E0-AA96-2AC3825CBF38}">
      <dgm:prSet/>
      <dgm:spPr/>
      <dgm:t>
        <a:bodyPr/>
        <a:lstStyle/>
        <a:p>
          <a:r>
            <a:rPr lang="en-US" dirty="0"/>
            <a:t>Evaluate model performance, and fine-tune model parameters to optimize the prediction accuracy.</a:t>
          </a:r>
        </a:p>
      </dgm:t>
    </dgm:pt>
    <dgm:pt modelId="{D2E6DE81-9DB5-41ED-B06B-C53AD5FAD2F0}" type="parTrans" cxnId="{1F557AD9-08AA-4828-AD32-94E47E0DF9C5}">
      <dgm:prSet/>
      <dgm:spPr/>
      <dgm:t>
        <a:bodyPr/>
        <a:lstStyle/>
        <a:p>
          <a:endParaRPr lang="en-US"/>
        </a:p>
      </dgm:t>
    </dgm:pt>
    <dgm:pt modelId="{71D9103E-0C7D-4910-AC2F-BFB3F2B089A9}" type="sibTrans" cxnId="{1F557AD9-08AA-4828-AD32-94E47E0DF9C5}">
      <dgm:prSet phldrT="03" phldr="0"/>
      <dgm:spPr/>
      <dgm:t>
        <a:bodyPr/>
        <a:lstStyle/>
        <a:p>
          <a:r>
            <a:rPr lang="en-US"/>
            <a:t>03</a:t>
          </a:r>
        </a:p>
      </dgm:t>
    </dgm:pt>
    <dgm:pt modelId="{69FE4B62-44EA-44C1-B738-B87888AB22C6}">
      <dgm:prSet/>
      <dgm:spPr/>
      <dgm:t>
        <a:bodyPr/>
        <a:lstStyle/>
        <a:p>
          <a:r>
            <a:rPr lang="en-US" dirty="0"/>
            <a:t>Collaborate with data engineers to ensure data quality, reliability, and integrity.</a:t>
          </a:r>
        </a:p>
      </dgm:t>
    </dgm:pt>
    <dgm:pt modelId="{1968739F-4CD2-4809-B6BA-0B7DEA0A9A0C}" type="parTrans" cxnId="{1EBBF9C6-90CE-4ED9-A4F9-8EE89A971458}">
      <dgm:prSet/>
      <dgm:spPr/>
      <dgm:t>
        <a:bodyPr/>
        <a:lstStyle/>
        <a:p>
          <a:endParaRPr lang="en-US"/>
        </a:p>
      </dgm:t>
    </dgm:pt>
    <dgm:pt modelId="{C4CAF077-83E8-4D2C-BB59-5846B34FA5AB}" type="sibTrans" cxnId="{1EBBF9C6-90CE-4ED9-A4F9-8EE89A971458}">
      <dgm:prSet phldrT="04" phldr="0"/>
      <dgm:spPr/>
      <dgm:t>
        <a:bodyPr/>
        <a:lstStyle/>
        <a:p>
          <a:r>
            <a:rPr lang="en-US"/>
            <a:t>04</a:t>
          </a:r>
          <a:endParaRPr lang="en-US" dirty="0"/>
        </a:p>
      </dgm:t>
    </dgm:pt>
    <dgm:pt modelId="{20E98E81-D355-4E8D-98F0-D4BA1E977BE4}">
      <dgm:prSet/>
      <dgm:spPr/>
      <dgm:t>
        <a:bodyPr/>
        <a:lstStyle/>
        <a:p>
          <a:r>
            <a:rPr lang="en-US" dirty="0"/>
            <a:t>Design and implement data pipelines to ingest, process, and store the mobile price data</a:t>
          </a:r>
        </a:p>
      </dgm:t>
    </dgm:pt>
    <dgm:pt modelId="{CD68CCA3-C0D0-44CA-8BF7-951994EC489B}" type="parTrans" cxnId="{2073B682-7AA8-4A34-8FD9-A2E138F2866D}">
      <dgm:prSet/>
      <dgm:spPr/>
      <dgm:t>
        <a:bodyPr/>
        <a:lstStyle/>
        <a:p>
          <a:endParaRPr lang="en-US"/>
        </a:p>
      </dgm:t>
    </dgm:pt>
    <dgm:pt modelId="{F762F443-280D-4322-AAF9-CEF35B0F3AB9}" type="sibTrans" cxnId="{2073B682-7AA8-4A34-8FD9-A2E138F2866D}">
      <dgm:prSet phldrT="05" phldr="0"/>
      <dgm:spPr/>
      <dgm:t>
        <a:bodyPr/>
        <a:lstStyle/>
        <a:p>
          <a:r>
            <a:rPr lang="en-US"/>
            <a:t>05</a:t>
          </a:r>
        </a:p>
      </dgm:t>
    </dgm:pt>
    <dgm:pt modelId="{6B2EE563-9C44-4F04-B44E-0FC5CBBC880C}">
      <dgm:prSet/>
      <dgm:spPr/>
      <dgm:t>
        <a:bodyPr/>
        <a:lstStyle/>
        <a:p>
          <a:r>
            <a:rPr lang="en-US" dirty="0"/>
            <a:t>Collaborate with team engineers to ensure that the data is suitable for training and evaluation of machine learning models.</a:t>
          </a:r>
        </a:p>
      </dgm:t>
    </dgm:pt>
    <dgm:pt modelId="{C8C8A709-81BE-4887-B6A8-DC6190C401A8}" type="parTrans" cxnId="{F669B882-77F6-4202-8AD0-BFD1E062F3C7}">
      <dgm:prSet/>
      <dgm:spPr/>
      <dgm:t>
        <a:bodyPr/>
        <a:lstStyle/>
        <a:p>
          <a:endParaRPr lang="en-US"/>
        </a:p>
      </dgm:t>
    </dgm:pt>
    <dgm:pt modelId="{2DF1C5E4-AF45-4F17-A7DC-B1EB4D94D09A}" type="sibTrans" cxnId="{F669B882-77F6-4202-8AD0-BFD1E062F3C7}">
      <dgm:prSet phldrT="06" phldr="0"/>
      <dgm:spPr/>
      <dgm:t>
        <a:bodyPr/>
        <a:lstStyle/>
        <a:p>
          <a:r>
            <a:rPr lang="en-US"/>
            <a:t>06</a:t>
          </a:r>
        </a:p>
      </dgm:t>
    </dgm:pt>
    <dgm:pt modelId="{43CF1023-A5A3-4D2C-AE4C-7C5BFE8E7F49}" type="pres">
      <dgm:prSet presAssocID="{41F1DC23-55BD-431F-B5C3-BF2054BF5A58}" presName="Name0" presStyleCnt="0">
        <dgm:presLayoutVars>
          <dgm:animLvl val="lvl"/>
          <dgm:resizeHandles val="exact"/>
        </dgm:presLayoutVars>
      </dgm:prSet>
      <dgm:spPr/>
    </dgm:pt>
    <dgm:pt modelId="{3CD89791-18AB-4394-91E9-F105A73C71CE}" type="pres">
      <dgm:prSet presAssocID="{1A9CD2A4-B8DE-4A59-BB08-5B5D66BA4962}" presName="compositeNode" presStyleCnt="0">
        <dgm:presLayoutVars>
          <dgm:bulletEnabled val="1"/>
        </dgm:presLayoutVars>
      </dgm:prSet>
      <dgm:spPr/>
    </dgm:pt>
    <dgm:pt modelId="{CF55A61C-A6CD-48C5-AE4A-78DFD990E52A}" type="pres">
      <dgm:prSet presAssocID="{1A9CD2A4-B8DE-4A59-BB08-5B5D66BA4962}" presName="bgRect" presStyleLbl="alignNode1" presStyleIdx="0" presStyleCnt="6" custScaleX="113860" custScaleY="152237"/>
      <dgm:spPr/>
    </dgm:pt>
    <dgm:pt modelId="{FC2C54B3-A522-49BB-B5A5-B8BF9FF5B9FC}" type="pres">
      <dgm:prSet presAssocID="{813F3394-0CD8-4869-A1DF-B9ECC903ED93}" presName="sibTransNodeRect" presStyleLbl="alignNode1" presStyleIdx="0" presStyleCnt="6">
        <dgm:presLayoutVars>
          <dgm:chMax val="0"/>
          <dgm:bulletEnabled val="1"/>
        </dgm:presLayoutVars>
      </dgm:prSet>
      <dgm:spPr/>
    </dgm:pt>
    <dgm:pt modelId="{10FF1841-E2A9-428A-8BA9-6EE6B5228A21}" type="pres">
      <dgm:prSet presAssocID="{1A9CD2A4-B8DE-4A59-BB08-5B5D66BA4962}" presName="nodeRect" presStyleLbl="alignNode1" presStyleIdx="0" presStyleCnt="6">
        <dgm:presLayoutVars>
          <dgm:bulletEnabled val="1"/>
        </dgm:presLayoutVars>
      </dgm:prSet>
      <dgm:spPr/>
    </dgm:pt>
    <dgm:pt modelId="{DCC474B6-DCF6-4B94-9F9B-F42B9B2E3462}" type="pres">
      <dgm:prSet presAssocID="{813F3394-0CD8-4869-A1DF-B9ECC903ED93}" presName="sibTrans" presStyleCnt="0"/>
      <dgm:spPr/>
    </dgm:pt>
    <dgm:pt modelId="{000FC5BD-18FA-4138-80CE-86ADD35851C6}" type="pres">
      <dgm:prSet presAssocID="{783CED7A-EECF-4CFD-95DC-1D1C60E185E9}" presName="compositeNode" presStyleCnt="0">
        <dgm:presLayoutVars>
          <dgm:bulletEnabled val="1"/>
        </dgm:presLayoutVars>
      </dgm:prSet>
      <dgm:spPr/>
    </dgm:pt>
    <dgm:pt modelId="{EDFA03B6-0448-4109-838A-28B9BC8DC370}" type="pres">
      <dgm:prSet presAssocID="{783CED7A-EECF-4CFD-95DC-1D1C60E185E9}" presName="bgRect" presStyleLbl="alignNode1" presStyleIdx="1" presStyleCnt="6" custScaleX="101328" custScaleY="152236"/>
      <dgm:spPr/>
    </dgm:pt>
    <dgm:pt modelId="{3AD814A6-2E8A-4C66-B9AD-0F7B435AEEE7}" type="pres">
      <dgm:prSet presAssocID="{1E468623-B3FB-4663-B350-FA64433F53EB}" presName="sibTransNodeRect" presStyleLbl="alignNode1" presStyleIdx="1" presStyleCnt="6">
        <dgm:presLayoutVars>
          <dgm:chMax val="0"/>
          <dgm:bulletEnabled val="1"/>
        </dgm:presLayoutVars>
      </dgm:prSet>
      <dgm:spPr/>
    </dgm:pt>
    <dgm:pt modelId="{83AD1BD7-DDB7-4DEA-9B42-E5F2C51C2020}" type="pres">
      <dgm:prSet presAssocID="{783CED7A-EECF-4CFD-95DC-1D1C60E185E9}" presName="nodeRect" presStyleLbl="alignNode1" presStyleIdx="1" presStyleCnt="6">
        <dgm:presLayoutVars>
          <dgm:bulletEnabled val="1"/>
        </dgm:presLayoutVars>
      </dgm:prSet>
      <dgm:spPr/>
    </dgm:pt>
    <dgm:pt modelId="{55B92E67-7DBC-491E-B8E5-28D663CA53F6}" type="pres">
      <dgm:prSet presAssocID="{1E468623-B3FB-4663-B350-FA64433F53EB}" presName="sibTrans" presStyleCnt="0"/>
      <dgm:spPr/>
    </dgm:pt>
    <dgm:pt modelId="{ADE16103-3797-4AC9-AB24-A0EA9904240A}" type="pres">
      <dgm:prSet presAssocID="{9D111F0D-AB91-47E0-AA96-2AC3825CBF38}" presName="compositeNode" presStyleCnt="0">
        <dgm:presLayoutVars>
          <dgm:bulletEnabled val="1"/>
        </dgm:presLayoutVars>
      </dgm:prSet>
      <dgm:spPr/>
    </dgm:pt>
    <dgm:pt modelId="{2D12E288-9BC8-437C-8CB1-684D3204DCF7}" type="pres">
      <dgm:prSet presAssocID="{9D111F0D-AB91-47E0-AA96-2AC3825CBF38}" presName="bgRect" presStyleLbl="alignNode1" presStyleIdx="2" presStyleCnt="6" custScaleX="114305" custScaleY="147482" custLinFactNeighborY="2507"/>
      <dgm:spPr/>
    </dgm:pt>
    <dgm:pt modelId="{F8DECE61-01B9-4A75-B9CE-ABFF810CCC9B}" type="pres">
      <dgm:prSet presAssocID="{71D9103E-0C7D-4910-AC2F-BFB3F2B089A9}" presName="sibTransNodeRect" presStyleLbl="alignNode1" presStyleIdx="2" presStyleCnt="6">
        <dgm:presLayoutVars>
          <dgm:chMax val="0"/>
          <dgm:bulletEnabled val="1"/>
        </dgm:presLayoutVars>
      </dgm:prSet>
      <dgm:spPr/>
    </dgm:pt>
    <dgm:pt modelId="{CA4B38D2-D8EF-49C0-84BF-7C755488E427}" type="pres">
      <dgm:prSet presAssocID="{9D111F0D-AB91-47E0-AA96-2AC3825CBF38}" presName="nodeRect" presStyleLbl="alignNode1" presStyleIdx="2" presStyleCnt="6">
        <dgm:presLayoutVars>
          <dgm:bulletEnabled val="1"/>
        </dgm:presLayoutVars>
      </dgm:prSet>
      <dgm:spPr/>
    </dgm:pt>
    <dgm:pt modelId="{5F68DA47-2952-4803-A40B-E8C6BC2763B4}" type="pres">
      <dgm:prSet presAssocID="{71D9103E-0C7D-4910-AC2F-BFB3F2B089A9}" presName="sibTrans" presStyleCnt="0"/>
      <dgm:spPr/>
    </dgm:pt>
    <dgm:pt modelId="{6AA86584-5FBE-4141-9CC9-CD374ADDE855}" type="pres">
      <dgm:prSet presAssocID="{69FE4B62-44EA-44C1-B738-B87888AB22C6}" presName="compositeNode" presStyleCnt="0">
        <dgm:presLayoutVars>
          <dgm:bulletEnabled val="1"/>
        </dgm:presLayoutVars>
      </dgm:prSet>
      <dgm:spPr/>
    </dgm:pt>
    <dgm:pt modelId="{33476414-7830-47E3-AC2D-FD8D23AE5BE4}" type="pres">
      <dgm:prSet presAssocID="{69FE4B62-44EA-44C1-B738-B87888AB22C6}" presName="bgRect" presStyleLbl="alignNode1" presStyleIdx="3" presStyleCnt="6" custScaleX="100816" custScaleY="147482" custLinFactNeighborX="-245" custLinFactNeighborY="235"/>
      <dgm:spPr/>
    </dgm:pt>
    <dgm:pt modelId="{8954E9AE-37DE-4377-BCA7-63CEF3F8B69C}" type="pres">
      <dgm:prSet presAssocID="{C4CAF077-83E8-4D2C-BB59-5846B34FA5AB}" presName="sibTransNodeRect" presStyleLbl="alignNode1" presStyleIdx="3" presStyleCnt="6">
        <dgm:presLayoutVars>
          <dgm:chMax val="0"/>
          <dgm:bulletEnabled val="1"/>
        </dgm:presLayoutVars>
      </dgm:prSet>
      <dgm:spPr/>
    </dgm:pt>
    <dgm:pt modelId="{987E73B2-C3F0-487A-9FA0-99C8CB598B22}" type="pres">
      <dgm:prSet presAssocID="{69FE4B62-44EA-44C1-B738-B87888AB22C6}" presName="nodeRect" presStyleLbl="alignNode1" presStyleIdx="3" presStyleCnt="6">
        <dgm:presLayoutVars>
          <dgm:bulletEnabled val="1"/>
        </dgm:presLayoutVars>
      </dgm:prSet>
      <dgm:spPr/>
    </dgm:pt>
    <dgm:pt modelId="{0F831A91-FBAE-4106-B7F3-9A2EFAE7E22E}" type="pres">
      <dgm:prSet presAssocID="{C4CAF077-83E8-4D2C-BB59-5846B34FA5AB}" presName="sibTrans" presStyleCnt="0"/>
      <dgm:spPr/>
    </dgm:pt>
    <dgm:pt modelId="{98243217-F054-4F36-8748-621E98D1C4CE}" type="pres">
      <dgm:prSet presAssocID="{20E98E81-D355-4E8D-98F0-D4BA1E977BE4}" presName="compositeNode" presStyleCnt="0">
        <dgm:presLayoutVars>
          <dgm:bulletEnabled val="1"/>
        </dgm:presLayoutVars>
      </dgm:prSet>
      <dgm:spPr/>
    </dgm:pt>
    <dgm:pt modelId="{F2DFACFA-BDC3-4F85-9C45-4004B29A072B}" type="pres">
      <dgm:prSet presAssocID="{20E98E81-D355-4E8D-98F0-D4BA1E977BE4}" presName="bgRect" presStyleLbl="alignNode1" presStyleIdx="4" presStyleCnt="6" custScaleX="117259" custScaleY="146626" custLinFactNeighborX="1014" custLinFactNeighborY="-2104"/>
      <dgm:spPr/>
    </dgm:pt>
    <dgm:pt modelId="{7788F589-B6DF-4BD5-B39D-6E6306C0881E}" type="pres">
      <dgm:prSet presAssocID="{F762F443-280D-4322-AAF9-CEF35B0F3AB9}" presName="sibTransNodeRect" presStyleLbl="alignNode1" presStyleIdx="4" presStyleCnt="6">
        <dgm:presLayoutVars>
          <dgm:chMax val="0"/>
          <dgm:bulletEnabled val="1"/>
        </dgm:presLayoutVars>
      </dgm:prSet>
      <dgm:spPr/>
    </dgm:pt>
    <dgm:pt modelId="{58E6F53E-B2CF-4305-9239-DB6F9B3EE5C8}" type="pres">
      <dgm:prSet presAssocID="{20E98E81-D355-4E8D-98F0-D4BA1E977BE4}" presName="nodeRect" presStyleLbl="alignNode1" presStyleIdx="4" presStyleCnt="6">
        <dgm:presLayoutVars>
          <dgm:bulletEnabled val="1"/>
        </dgm:presLayoutVars>
      </dgm:prSet>
      <dgm:spPr/>
    </dgm:pt>
    <dgm:pt modelId="{066CFA61-DD3E-4937-BEAF-A8948762D382}" type="pres">
      <dgm:prSet presAssocID="{F762F443-280D-4322-AAF9-CEF35B0F3AB9}" presName="sibTrans" presStyleCnt="0"/>
      <dgm:spPr/>
    </dgm:pt>
    <dgm:pt modelId="{B4A4C109-C368-492D-A0E2-572B88C3ACDA}" type="pres">
      <dgm:prSet presAssocID="{6B2EE563-9C44-4F04-B44E-0FC5CBBC880C}" presName="compositeNode" presStyleCnt="0">
        <dgm:presLayoutVars>
          <dgm:bulletEnabled val="1"/>
        </dgm:presLayoutVars>
      </dgm:prSet>
      <dgm:spPr/>
    </dgm:pt>
    <dgm:pt modelId="{09882D94-6BD6-4B12-B23E-4362EEF4D74A}" type="pres">
      <dgm:prSet presAssocID="{6B2EE563-9C44-4F04-B44E-0FC5CBBC880C}" presName="bgRect" presStyleLbl="alignNode1" presStyleIdx="5" presStyleCnt="6" custScaleY="144636"/>
      <dgm:spPr/>
    </dgm:pt>
    <dgm:pt modelId="{49BD0D15-054C-4C2A-B116-231CF123127C}" type="pres">
      <dgm:prSet presAssocID="{2DF1C5E4-AF45-4F17-A7DC-B1EB4D94D09A}" presName="sibTransNodeRect" presStyleLbl="alignNode1" presStyleIdx="5" presStyleCnt="6">
        <dgm:presLayoutVars>
          <dgm:chMax val="0"/>
          <dgm:bulletEnabled val="1"/>
        </dgm:presLayoutVars>
      </dgm:prSet>
      <dgm:spPr/>
    </dgm:pt>
    <dgm:pt modelId="{FB5F1C02-FFCA-4319-B9D0-60CC93E690FE}" type="pres">
      <dgm:prSet presAssocID="{6B2EE563-9C44-4F04-B44E-0FC5CBBC880C}" presName="nodeRect" presStyleLbl="alignNode1" presStyleIdx="5" presStyleCnt="6">
        <dgm:presLayoutVars>
          <dgm:bulletEnabled val="1"/>
        </dgm:presLayoutVars>
      </dgm:prSet>
      <dgm:spPr/>
    </dgm:pt>
  </dgm:ptLst>
  <dgm:cxnLst>
    <dgm:cxn modelId="{1DF2C808-9637-4F8D-A38C-83A952C72C73}" type="presOf" srcId="{71D9103E-0C7D-4910-AC2F-BFB3F2B089A9}" destId="{F8DECE61-01B9-4A75-B9CE-ABFF810CCC9B}" srcOrd="0" destOrd="0" presId="urn:microsoft.com/office/officeart/2016/7/layout/LinearBlockProcessNumbered"/>
    <dgm:cxn modelId="{94F7B11C-A972-4FEA-8D5E-073E15763F8D}" type="presOf" srcId="{783CED7A-EECF-4CFD-95DC-1D1C60E185E9}" destId="{EDFA03B6-0448-4109-838A-28B9BC8DC370}" srcOrd="0" destOrd="0" presId="urn:microsoft.com/office/officeart/2016/7/layout/LinearBlockProcessNumbered"/>
    <dgm:cxn modelId="{4AFF152E-680D-4996-974E-5BFC05BC4AC0}" type="presOf" srcId="{20E98E81-D355-4E8D-98F0-D4BA1E977BE4}" destId="{58E6F53E-B2CF-4305-9239-DB6F9B3EE5C8}" srcOrd="1" destOrd="0" presId="urn:microsoft.com/office/officeart/2016/7/layout/LinearBlockProcessNumbered"/>
    <dgm:cxn modelId="{4E690B34-C571-4DB1-B9A9-AEA356A3A14B}" type="presOf" srcId="{1E468623-B3FB-4663-B350-FA64433F53EB}" destId="{3AD814A6-2E8A-4C66-B9AD-0F7B435AEEE7}" srcOrd="0" destOrd="0" presId="urn:microsoft.com/office/officeart/2016/7/layout/LinearBlockProcessNumbered"/>
    <dgm:cxn modelId="{C02E913E-3E4A-4C0D-9B57-C64617F17344}" type="presOf" srcId="{F762F443-280D-4322-AAF9-CEF35B0F3AB9}" destId="{7788F589-B6DF-4BD5-B39D-6E6306C0881E}" srcOrd="0" destOrd="0" presId="urn:microsoft.com/office/officeart/2016/7/layout/LinearBlockProcessNumbered"/>
    <dgm:cxn modelId="{C7CF0B44-F89F-45F9-9515-F539C19356AA}" srcId="{41F1DC23-55BD-431F-B5C3-BF2054BF5A58}" destId="{783CED7A-EECF-4CFD-95DC-1D1C60E185E9}" srcOrd="1" destOrd="0" parTransId="{C93AF17B-0CA4-4B76-B9D2-40CED9796253}" sibTransId="{1E468623-B3FB-4663-B350-FA64433F53EB}"/>
    <dgm:cxn modelId="{495D6B49-9E93-4B95-B781-D0500C02A7AB}" type="presOf" srcId="{813F3394-0CD8-4869-A1DF-B9ECC903ED93}" destId="{FC2C54B3-A522-49BB-B5A5-B8BF9FF5B9FC}" srcOrd="0" destOrd="0" presId="urn:microsoft.com/office/officeart/2016/7/layout/LinearBlockProcessNumbered"/>
    <dgm:cxn modelId="{AA27384A-DF72-4F8E-9BCE-A850752B7A0F}" type="presOf" srcId="{20E98E81-D355-4E8D-98F0-D4BA1E977BE4}" destId="{F2DFACFA-BDC3-4F85-9C45-4004B29A072B}" srcOrd="0" destOrd="0" presId="urn:microsoft.com/office/officeart/2016/7/layout/LinearBlockProcessNumbered"/>
    <dgm:cxn modelId="{74CEE46F-D1B1-4A7A-B9B0-9AEF9E8F8FF3}" type="presOf" srcId="{1A9CD2A4-B8DE-4A59-BB08-5B5D66BA4962}" destId="{CF55A61C-A6CD-48C5-AE4A-78DFD990E52A}" srcOrd="0" destOrd="0" presId="urn:microsoft.com/office/officeart/2016/7/layout/LinearBlockProcessNumbered"/>
    <dgm:cxn modelId="{CD035D70-9A8B-4D6B-9F61-5342A63F508A}" type="presOf" srcId="{2DF1C5E4-AF45-4F17-A7DC-B1EB4D94D09A}" destId="{49BD0D15-054C-4C2A-B116-231CF123127C}" srcOrd="0" destOrd="0" presId="urn:microsoft.com/office/officeart/2016/7/layout/LinearBlockProcessNumbered"/>
    <dgm:cxn modelId="{2073B682-7AA8-4A34-8FD9-A2E138F2866D}" srcId="{41F1DC23-55BD-431F-B5C3-BF2054BF5A58}" destId="{20E98E81-D355-4E8D-98F0-D4BA1E977BE4}" srcOrd="4" destOrd="0" parTransId="{CD68CCA3-C0D0-44CA-8BF7-951994EC489B}" sibTransId="{F762F443-280D-4322-AAF9-CEF35B0F3AB9}"/>
    <dgm:cxn modelId="{F669B882-77F6-4202-8AD0-BFD1E062F3C7}" srcId="{41F1DC23-55BD-431F-B5C3-BF2054BF5A58}" destId="{6B2EE563-9C44-4F04-B44E-0FC5CBBC880C}" srcOrd="5" destOrd="0" parTransId="{C8C8A709-81BE-4887-B6A8-DC6190C401A8}" sibTransId="{2DF1C5E4-AF45-4F17-A7DC-B1EB4D94D09A}"/>
    <dgm:cxn modelId="{BDD36789-2912-4CED-9448-828E2589E492}" type="presOf" srcId="{9D111F0D-AB91-47E0-AA96-2AC3825CBF38}" destId="{2D12E288-9BC8-437C-8CB1-684D3204DCF7}" srcOrd="0" destOrd="0" presId="urn:microsoft.com/office/officeart/2016/7/layout/LinearBlockProcessNumbered"/>
    <dgm:cxn modelId="{A92A8E9C-C281-4841-A344-244AF6151267}" type="presOf" srcId="{6B2EE563-9C44-4F04-B44E-0FC5CBBC880C}" destId="{09882D94-6BD6-4B12-B23E-4362EEF4D74A}" srcOrd="0" destOrd="0" presId="urn:microsoft.com/office/officeart/2016/7/layout/LinearBlockProcessNumbered"/>
    <dgm:cxn modelId="{B1EE32A5-60A4-405C-BCB8-F7E070A96509}" type="presOf" srcId="{69FE4B62-44EA-44C1-B738-B87888AB22C6}" destId="{987E73B2-C3F0-487A-9FA0-99C8CB598B22}" srcOrd="1" destOrd="0" presId="urn:microsoft.com/office/officeart/2016/7/layout/LinearBlockProcessNumbered"/>
    <dgm:cxn modelId="{4C4DBDBA-4D1F-4ADC-A332-B990645C2EEC}" type="presOf" srcId="{69FE4B62-44EA-44C1-B738-B87888AB22C6}" destId="{33476414-7830-47E3-AC2D-FD8D23AE5BE4}" srcOrd="0" destOrd="0" presId="urn:microsoft.com/office/officeart/2016/7/layout/LinearBlockProcessNumbered"/>
    <dgm:cxn modelId="{1EBBF9C6-90CE-4ED9-A4F9-8EE89A971458}" srcId="{41F1DC23-55BD-431F-B5C3-BF2054BF5A58}" destId="{69FE4B62-44EA-44C1-B738-B87888AB22C6}" srcOrd="3" destOrd="0" parTransId="{1968739F-4CD2-4809-B6BA-0B7DEA0A9A0C}" sibTransId="{C4CAF077-83E8-4D2C-BB59-5846B34FA5AB}"/>
    <dgm:cxn modelId="{57B093C9-77CE-45E5-93D7-8AB0A84A844A}" type="presOf" srcId="{C4CAF077-83E8-4D2C-BB59-5846B34FA5AB}" destId="{8954E9AE-37DE-4377-BCA7-63CEF3F8B69C}" srcOrd="0" destOrd="0" presId="urn:microsoft.com/office/officeart/2016/7/layout/LinearBlockProcessNumbered"/>
    <dgm:cxn modelId="{C73BC2D0-D19D-49EF-BB88-48343577AD64}" type="presOf" srcId="{41F1DC23-55BD-431F-B5C3-BF2054BF5A58}" destId="{43CF1023-A5A3-4D2C-AE4C-7C5BFE8E7F49}" srcOrd="0" destOrd="0" presId="urn:microsoft.com/office/officeart/2016/7/layout/LinearBlockProcessNumbered"/>
    <dgm:cxn modelId="{E30B9ED2-F99A-4E01-BFC5-B4D84E8DAE44}" type="presOf" srcId="{6B2EE563-9C44-4F04-B44E-0FC5CBBC880C}" destId="{FB5F1C02-FFCA-4319-B9D0-60CC93E690FE}" srcOrd="1" destOrd="0" presId="urn:microsoft.com/office/officeart/2016/7/layout/LinearBlockProcessNumbered"/>
    <dgm:cxn modelId="{8BC1CCD2-3453-48D2-AEBA-855AC762A3A4}" type="presOf" srcId="{1A9CD2A4-B8DE-4A59-BB08-5B5D66BA4962}" destId="{10FF1841-E2A9-428A-8BA9-6EE6B5228A21}" srcOrd="1" destOrd="0" presId="urn:microsoft.com/office/officeart/2016/7/layout/LinearBlockProcessNumbered"/>
    <dgm:cxn modelId="{1F557AD9-08AA-4828-AD32-94E47E0DF9C5}" srcId="{41F1DC23-55BD-431F-B5C3-BF2054BF5A58}" destId="{9D111F0D-AB91-47E0-AA96-2AC3825CBF38}" srcOrd="2" destOrd="0" parTransId="{D2E6DE81-9DB5-41ED-B06B-C53AD5FAD2F0}" sibTransId="{71D9103E-0C7D-4910-AC2F-BFB3F2B089A9}"/>
    <dgm:cxn modelId="{0666CEDB-BB93-4A39-B47E-15DD3E365E75}" type="presOf" srcId="{9D111F0D-AB91-47E0-AA96-2AC3825CBF38}" destId="{CA4B38D2-D8EF-49C0-84BF-7C755488E427}" srcOrd="1" destOrd="0" presId="urn:microsoft.com/office/officeart/2016/7/layout/LinearBlockProcessNumbered"/>
    <dgm:cxn modelId="{F4BE0BE2-0E0F-4B8D-A415-873EC7595CC6}" srcId="{41F1DC23-55BD-431F-B5C3-BF2054BF5A58}" destId="{1A9CD2A4-B8DE-4A59-BB08-5B5D66BA4962}" srcOrd="0" destOrd="0" parTransId="{A766262C-68BF-4ECE-B44B-0D311A001840}" sibTransId="{813F3394-0CD8-4869-A1DF-B9ECC903ED93}"/>
    <dgm:cxn modelId="{06A339E3-27DB-400E-A41E-91D28AF5C704}" type="presOf" srcId="{783CED7A-EECF-4CFD-95DC-1D1C60E185E9}" destId="{83AD1BD7-DDB7-4DEA-9B42-E5F2C51C2020}" srcOrd="1" destOrd="0" presId="urn:microsoft.com/office/officeart/2016/7/layout/LinearBlockProcessNumbered"/>
    <dgm:cxn modelId="{0D1C3273-41A4-4BAA-8B74-A245A04D1306}" type="presParOf" srcId="{43CF1023-A5A3-4D2C-AE4C-7C5BFE8E7F49}" destId="{3CD89791-18AB-4394-91E9-F105A73C71CE}" srcOrd="0" destOrd="0" presId="urn:microsoft.com/office/officeart/2016/7/layout/LinearBlockProcessNumbered"/>
    <dgm:cxn modelId="{CE05680F-0586-46E6-AE5F-31EE8C2FE070}" type="presParOf" srcId="{3CD89791-18AB-4394-91E9-F105A73C71CE}" destId="{CF55A61C-A6CD-48C5-AE4A-78DFD990E52A}" srcOrd="0" destOrd="0" presId="urn:microsoft.com/office/officeart/2016/7/layout/LinearBlockProcessNumbered"/>
    <dgm:cxn modelId="{D6923AD1-0D2A-4838-81DC-15645F8FE8B6}" type="presParOf" srcId="{3CD89791-18AB-4394-91E9-F105A73C71CE}" destId="{FC2C54B3-A522-49BB-B5A5-B8BF9FF5B9FC}" srcOrd="1" destOrd="0" presId="urn:microsoft.com/office/officeart/2016/7/layout/LinearBlockProcessNumbered"/>
    <dgm:cxn modelId="{52AF79C3-49CD-43D1-8F78-25310557E1EC}" type="presParOf" srcId="{3CD89791-18AB-4394-91E9-F105A73C71CE}" destId="{10FF1841-E2A9-428A-8BA9-6EE6B5228A21}" srcOrd="2" destOrd="0" presId="urn:microsoft.com/office/officeart/2016/7/layout/LinearBlockProcessNumbered"/>
    <dgm:cxn modelId="{B21B6285-76EF-4C91-AA77-69E97EB6EDF8}" type="presParOf" srcId="{43CF1023-A5A3-4D2C-AE4C-7C5BFE8E7F49}" destId="{DCC474B6-DCF6-4B94-9F9B-F42B9B2E3462}" srcOrd="1" destOrd="0" presId="urn:microsoft.com/office/officeart/2016/7/layout/LinearBlockProcessNumbered"/>
    <dgm:cxn modelId="{184081AD-09FB-4F1F-9AA0-A930163C4520}" type="presParOf" srcId="{43CF1023-A5A3-4D2C-AE4C-7C5BFE8E7F49}" destId="{000FC5BD-18FA-4138-80CE-86ADD35851C6}" srcOrd="2" destOrd="0" presId="urn:microsoft.com/office/officeart/2016/7/layout/LinearBlockProcessNumbered"/>
    <dgm:cxn modelId="{8369133C-8545-4936-B812-389BB5265840}" type="presParOf" srcId="{000FC5BD-18FA-4138-80CE-86ADD35851C6}" destId="{EDFA03B6-0448-4109-838A-28B9BC8DC370}" srcOrd="0" destOrd="0" presId="urn:microsoft.com/office/officeart/2016/7/layout/LinearBlockProcessNumbered"/>
    <dgm:cxn modelId="{35A5EAA8-5FB5-44C5-B9B2-3041E41014D1}" type="presParOf" srcId="{000FC5BD-18FA-4138-80CE-86ADD35851C6}" destId="{3AD814A6-2E8A-4C66-B9AD-0F7B435AEEE7}" srcOrd="1" destOrd="0" presId="urn:microsoft.com/office/officeart/2016/7/layout/LinearBlockProcessNumbered"/>
    <dgm:cxn modelId="{249F1F5F-006A-4978-BD5B-7EC2884462E9}" type="presParOf" srcId="{000FC5BD-18FA-4138-80CE-86ADD35851C6}" destId="{83AD1BD7-DDB7-4DEA-9B42-E5F2C51C2020}" srcOrd="2" destOrd="0" presId="urn:microsoft.com/office/officeart/2016/7/layout/LinearBlockProcessNumbered"/>
    <dgm:cxn modelId="{52B1A8E9-6411-49B5-B530-66DCC9B1EF9A}" type="presParOf" srcId="{43CF1023-A5A3-4D2C-AE4C-7C5BFE8E7F49}" destId="{55B92E67-7DBC-491E-B8E5-28D663CA53F6}" srcOrd="3" destOrd="0" presId="urn:microsoft.com/office/officeart/2016/7/layout/LinearBlockProcessNumbered"/>
    <dgm:cxn modelId="{2C2F86DF-E859-4D49-9C86-C71DE8FFFF10}" type="presParOf" srcId="{43CF1023-A5A3-4D2C-AE4C-7C5BFE8E7F49}" destId="{ADE16103-3797-4AC9-AB24-A0EA9904240A}" srcOrd="4" destOrd="0" presId="urn:microsoft.com/office/officeart/2016/7/layout/LinearBlockProcessNumbered"/>
    <dgm:cxn modelId="{D27ED350-268D-4A2C-AA0D-82C0C8C138F2}" type="presParOf" srcId="{ADE16103-3797-4AC9-AB24-A0EA9904240A}" destId="{2D12E288-9BC8-437C-8CB1-684D3204DCF7}" srcOrd="0" destOrd="0" presId="urn:microsoft.com/office/officeart/2016/7/layout/LinearBlockProcessNumbered"/>
    <dgm:cxn modelId="{613C286D-4D19-403F-BB95-1500C8A578AB}" type="presParOf" srcId="{ADE16103-3797-4AC9-AB24-A0EA9904240A}" destId="{F8DECE61-01B9-4A75-B9CE-ABFF810CCC9B}" srcOrd="1" destOrd="0" presId="urn:microsoft.com/office/officeart/2016/7/layout/LinearBlockProcessNumbered"/>
    <dgm:cxn modelId="{5AC54F18-C5D5-4002-9BCF-82085AA9411F}" type="presParOf" srcId="{ADE16103-3797-4AC9-AB24-A0EA9904240A}" destId="{CA4B38D2-D8EF-49C0-84BF-7C755488E427}" srcOrd="2" destOrd="0" presId="urn:microsoft.com/office/officeart/2016/7/layout/LinearBlockProcessNumbered"/>
    <dgm:cxn modelId="{2911F7A6-44EE-40E1-9090-D597DB014DB4}" type="presParOf" srcId="{43CF1023-A5A3-4D2C-AE4C-7C5BFE8E7F49}" destId="{5F68DA47-2952-4803-A40B-E8C6BC2763B4}" srcOrd="5" destOrd="0" presId="urn:microsoft.com/office/officeart/2016/7/layout/LinearBlockProcessNumbered"/>
    <dgm:cxn modelId="{A38F50A4-B7B4-4B0D-9B06-E73A4104CEBC}" type="presParOf" srcId="{43CF1023-A5A3-4D2C-AE4C-7C5BFE8E7F49}" destId="{6AA86584-5FBE-4141-9CC9-CD374ADDE855}" srcOrd="6" destOrd="0" presId="urn:microsoft.com/office/officeart/2016/7/layout/LinearBlockProcessNumbered"/>
    <dgm:cxn modelId="{F74946B0-9127-4BF0-AE29-8B6CEE78AFA2}" type="presParOf" srcId="{6AA86584-5FBE-4141-9CC9-CD374ADDE855}" destId="{33476414-7830-47E3-AC2D-FD8D23AE5BE4}" srcOrd="0" destOrd="0" presId="urn:microsoft.com/office/officeart/2016/7/layout/LinearBlockProcessNumbered"/>
    <dgm:cxn modelId="{FD13A2A1-7CA6-4EF7-8455-12622B80B6DA}" type="presParOf" srcId="{6AA86584-5FBE-4141-9CC9-CD374ADDE855}" destId="{8954E9AE-37DE-4377-BCA7-63CEF3F8B69C}" srcOrd="1" destOrd="0" presId="urn:microsoft.com/office/officeart/2016/7/layout/LinearBlockProcessNumbered"/>
    <dgm:cxn modelId="{B1BA1DB1-2428-4C74-982D-9A3A94E99CE3}" type="presParOf" srcId="{6AA86584-5FBE-4141-9CC9-CD374ADDE855}" destId="{987E73B2-C3F0-487A-9FA0-99C8CB598B22}" srcOrd="2" destOrd="0" presId="urn:microsoft.com/office/officeart/2016/7/layout/LinearBlockProcessNumbered"/>
    <dgm:cxn modelId="{7585A3CB-C0EB-40CE-AB73-80ECEA73A5F8}" type="presParOf" srcId="{43CF1023-A5A3-4D2C-AE4C-7C5BFE8E7F49}" destId="{0F831A91-FBAE-4106-B7F3-9A2EFAE7E22E}" srcOrd="7" destOrd="0" presId="urn:microsoft.com/office/officeart/2016/7/layout/LinearBlockProcessNumbered"/>
    <dgm:cxn modelId="{ABFB9502-B711-441E-9C20-B9A314383F13}" type="presParOf" srcId="{43CF1023-A5A3-4D2C-AE4C-7C5BFE8E7F49}" destId="{98243217-F054-4F36-8748-621E98D1C4CE}" srcOrd="8" destOrd="0" presId="urn:microsoft.com/office/officeart/2016/7/layout/LinearBlockProcessNumbered"/>
    <dgm:cxn modelId="{AFB24671-6CD7-4E50-B4F6-892104B5AFDA}" type="presParOf" srcId="{98243217-F054-4F36-8748-621E98D1C4CE}" destId="{F2DFACFA-BDC3-4F85-9C45-4004B29A072B}" srcOrd="0" destOrd="0" presId="urn:microsoft.com/office/officeart/2016/7/layout/LinearBlockProcessNumbered"/>
    <dgm:cxn modelId="{EE214E19-894D-4537-A883-D74D34DB28AF}" type="presParOf" srcId="{98243217-F054-4F36-8748-621E98D1C4CE}" destId="{7788F589-B6DF-4BD5-B39D-6E6306C0881E}" srcOrd="1" destOrd="0" presId="urn:microsoft.com/office/officeart/2016/7/layout/LinearBlockProcessNumbered"/>
    <dgm:cxn modelId="{BB49A88D-8EAB-4C65-AC74-BCA4593C3243}" type="presParOf" srcId="{98243217-F054-4F36-8748-621E98D1C4CE}" destId="{58E6F53E-B2CF-4305-9239-DB6F9B3EE5C8}" srcOrd="2" destOrd="0" presId="urn:microsoft.com/office/officeart/2016/7/layout/LinearBlockProcessNumbered"/>
    <dgm:cxn modelId="{3A45999F-9A45-487B-91C4-6FD790186248}" type="presParOf" srcId="{43CF1023-A5A3-4D2C-AE4C-7C5BFE8E7F49}" destId="{066CFA61-DD3E-4937-BEAF-A8948762D382}" srcOrd="9" destOrd="0" presId="urn:microsoft.com/office/officeart/2016/7/layout/LinearBlockProcessNumbered"/>
    <dgm:cxn modelId="{8428E1D4-F2ED-41AB-9595-E7E1824C9853}" type="presParOf" srcId="{43CF1023-A5A3-4D2C-AE4C-7C5BFE8E7F49}" destId="{B4A4C109-C368-492D-A0E2-572B88C3ACDA}" srcOrd="10" destOrd="0" presId="urn:microsoft.com/office/officeart/2016/7/layout/LinearBlockProcessNumbered"/>
    <dgm:cxn modelId="{99F8BB88-5D7A-4B1E-855E-F3E1C82DD032}" type="presParOf" srcId="{B4A4C109-C368-492D-A0E2-572B88C3ACDA}" destId="{09882D94-6BD6-4B12-B23E-4362EEF4D74A}" srcOrd="0" destOrd="0" presId="urn:microsoft.com/office/officeart/2016/7/layout/LinearBlockProcessNumbered"/>
    <dgm:cxn modelId="{20714985-FAF7-4692-B14E-C61361B44ED3}" type="presParOf" srcId="{B4A4C109-C368-492D-A0E2-572B88C3ACDA}" destId="{49BD0D15-054C-4C2A-B116-231CF123127C}" srcOrd="1" destOrd="0" presId="urn:microsoft.com/office/officeart/2016/7/layout/LinearBlockProcessNumbered"/>
    <dgm:cxn modelId="{6FD4C5A3-3DCA-4622-AE84-52ECA49A12CC}" type="presParOf" srcId="{B4A4C109-C368-492D-A0E2-572B88C3ACDA}" destId="{FB5F1C02-FFCA-4319-B9D0-60CC93E690F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3A897-AE8E-4B22-A7D7-19961A0F221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B6D6BF0-9D81-4A87-8A03-47FD35763D66}">
      <dgm:prSet/>
      <dgm:spPr/>
      <dgm:t>
        <a:bodyPr/>
        <a:lstStyle/>
        <a:p>
          <a:r>
            <a:rPr lang="en-US"/>
            <a:t>First, we scaled the data using standard scalar before training the model.</a:t>
          </a:r>
        </a:p>
      </dgm:t>
    </dgm:pt>
    <dgm:pt modelId="{2337653F-1FE0-4FD2-8C26-1A3FF71FC169}" type="parTrans" cxnId="{6ACD969F-F9BB-4470-BA62-B77EAB107FFB}">
      <dgm:prSet/>
      <dgm:spPr/>
      <dgm:t>
        <a:bodyPr/>
        <a:lstStyle/>
        <a:p>
          <a:endParaRPr lang="en-US"/>
        </a:p>
      </dgm:t>
    </dgm:pt>
    <dgm:pt modelId="{60ED86BF-419E-4A0A-9E3A-5A86D532D846}" type="sibTrans" cxnId="{6ACD969F-F9BB-4470-BA62-B77EAB107FFB}">
      <dgm:prSet/>
      <dgm:spPr/>
      <dgm:t>
        <a:bodyPr/>
        <a:lstStyle/>
        <a:p>
          <a:endParaRPr lang="en-US"/>
        </a:p>
      </dgm:t>
    </dgm:pt>
    <dgm:pt modelId="{79AB3297-8D56-484B-B9B3-D32D040D5163}">
      <dgm:prSet/>
      <dgm:spPr/>
      <dgm:t>
        <a:bodyPr/>
        <a:lstStyle/>
        <a:p>
          <a:r>
            <a:rPr lang="en-US"/>
            <a:t>We have used the following ML models to train our data</a:t>
          </a:r>
        </a:p>
      </dgm:t>
    </dgm:pt>
    <dgm:pt modelId="{EA6D23C5-78D5-43FC-B20E-6263508E828B}" type="parTrans" cxnId="{C0EBCF3D-E73E-4129-A3D4-385437ADC524}">
      <dgm:prSet/>
      <dgm:spPr/>
      <dgm:t>
        <a:bodyPr/>
        <a:lstStyle/>
        <a:p>
          <a:endParaRPr lang="en-US"/>
        </a:p>
      </dgm:t>
    </dgm:pt>
    <dgm:pt modelId="{4C99A71B-02CB-4FD2-A953-7BF36E536842}" type="sibTrans" cxnId="{C0EBCF3D-E73E-4129-A3D4-385437ADC524}">
      <dgm:prSet/>
      <dgm:spPr/>
      <dgm:t>
        <a:bodyPr/>
        <a:lstStyle/>
        <a:p>
          <a:endParaRPr lang="en-US"/>
        </a:p>
      </dgm:t>
    </dgm:pt>
    <dgm:pt modelId="{383074A8-479C-4262-98C4-429CAC541B80}">
      <dgm:prSet/>
      <dgm:spPr/>
      <dgm:t>
        <a:bodyPr/>
        <a:lstStyle/>
        <a:p>
          <a:r>
            <a:rPr lang="en-US"/>
            <a:t>Random Forest</a:t>
          </a:r>
        </a:p>
      </dgm:t>
    </dgm:pt>
    <dgm:pt modelId="{671904F4-FBCE-4AD6-82A5-8C764CCF3963}" type="parTrans" cxnId="{F22C570F-A03C-47E8-9455-305A1B54C9F9}">
      <dgm:prSet/>
      <dgm:spPr/>
      <dgm:t>
        <a:bodyPr/>
        <a:lstStyle/>
        <a:p>
          <a:endParaRPr lang="en-US"/>
        </a:p>
      </dgm:t>
    </dgm:pt>
    <dgm:pt modelId="{D7F9436D-06DA-48A7-AFEE-EFBEC8A1CDF7}" type="sibTrans" cxnId="{F22C570F-A03C-47E8-9455-305A1B54C9F9}">
      <dgm:prSet/>
      <dgm:spPr/>
      <dgm:t>
        <a:bodyPr/>
        <a:lstStyle/>
        <a:p>
          <a:endParaRPr lang="en-US"/>
        </a:p>
      </dgm:t>
    </dgm:pt>
    <dgm:pt modelId="{DCD62885-98CF-4BA1-B44D-C1B62EB4C0BE}">
      <dgm:prSet/>
      <dgm:spPr/>
      <dgm:t>
        <a:bodyPr/>
        <a:lstStyle/>
        <a:p>
          <a:r>
            <a:rPr lang="en-US"/>
            <a:t>K Nearest Neighbors</a:t>
          </a:r>
        </a:p>
      </dgm:t>
    </dgm:pt>
    <dgm:pt modelId="{5A179133-5EE0-4B1C-A81E-9F4881295FAF}" type="parTrans" cxnId="{7B7F95DC-A539-48A3-829C-5C38BFB9BD3C}">
      <dgm:prSet/>
      <dgm:spPr/>
      <dgm:t>
        <a:bodyPr/>
        <a:lstStyle/>
        <a:p>
          <a:endParaRPr lang="en-US"/>
        </a:p>
      </dgm:t>
    </dgm:pt>
    <dgm:pt modelId="{4D8D5A2A-1B52-49B1-A9DC-05F6DAC163C3}" type="sibTrans" cxnId="{7B7F95DC-A539-48A3-829C-5C38BFB9BD3C}">
      <dgm:prSet/>
      <dgm:spPr/>
      <dgm:t>
        <a:bodyPr/>
        <a:lstStyle/>
        <a:p>
          <a:endParaRPr lang="en-US"/>
        </a:p>
      </dgm:t>
    </dgm:pt>
    <dgm:pt modelId="{79A89867-77D5-46E9-8528-E8088D517D96}">
      <dgm:prSet/>
      <dgm:spPr/>
      <dgm:t>
        <a:bodyPr/>
        <a:lstStyle/>
        <a:p>
          <a:r>
            <a:rPr lang="en-US"/>
            <a:t>Decision Tree</a:t>
          </a:r>
        </a:p>
      </dgm:t>
    </dgm:pt>
    <dgm:pt modelId="{BCE8BF7F-4936-4B82-A9E3-AA155AD93A0E}" type="parTrans" cxnId="{F62F4BB0-02B9-4823-A07A-E82085FE6222}">
      <dgm:prSet/>
      <dgm:spPr/>
      <dgm:t>
        <a:bodyPr/>
        <a:lstStyle/>
        <a:p>
          <a:endParaRPr lang="en-US"/>
        </a:p>
      </dgm:t>
    </dgm:pt>
    <dgm:pt modelId="{C53D6F84-FAB8-42D2-9A4D-6D143F2AB4A3}" type="sibTrans" cxnId="{F62F4BB0-02B9-4823-A07A-E82085FE6222}">
      <dgm:prSet/>
      <dgm:spPr/>
      <dgm:t>
        <a:bodyPr/>
        <a:lstStyle/>
        <a:p>
          <a:endParaRPr lang="en-US"/>
        </a:p>
      </dgm:t>
    </dgm:pt>
    <dgm:pt modelId="{1C12F10C-15F3-4D84-8479-62FD2AA4DE80}">
      <dgm:prSet/>
      <dgm:spPr/>
      <dgm:t>
        <a:bodyPr/>
        <a:lstStyle/>
        <a:p>
          <a:r>
            <a:rPr lang="en-US"/>
            <a:t>Stacked Esembel ( Random forest, KNN, DT)</a:t>
          </a:r>
        </a:p>
      </dgm:t>
    </dgm:pt>
    <dgm:pt modelId="{3E3652D0-D7A7-4C9D-A5DE-4D5E4DDC6235}" type="parTrans" cxnId="{B33D122D-2743-4181-AAFF-722C23E9C35E}">
      <dgm:prSet/>
      <dgm:spPr/>
      <dgm:t>
        <a:bodyPr/>
        <a:lstStyle/>
        <a:p>
          <a:endParaRPr lang="en-US"/>
        </a:p>
      </dgm:t>
    </dgm:pt>
    <dgm:pt modelId="{DCB0CBA5-A242-492A-B4B5-45B82EC65A7E}" type="sibTrans" cxnId="{B33D122D-2743-4181-AAFF-722C23E9C35E}">
      <dgm:prSet/>
      <dgm:spPr/>
      <dgm:t>
        <a:bodyPr/>
        <a:lstStyle/>
        <a:p>
          <a:endParaRPr lang="en-US"/>
        </a:p>
      </dgm:t>
    </dgm:pt>
    <dgm:pt modelId="{CE270008-0346-4447-9E5B-1CF3FBC4949A}" type="pres">
      <dgm:prSet presAssocID="{8613A897-AE8E-4B22-A7D7-19961A0F221F}" presName="Name0" presStyleCnt="0">
        <dgm:presLayoutVars>
          <dgm:dir/>
          <dgm:animLvl val="lvl"/>
          <dgm:resizeHandles val="exact"/>
        </dgm:presLayoutVars>
      </dgm:prSet>
      <dgm:spPr/>
    </dgm:pt>
    <dgm:pt modelId="{CDD73CE1-BD9D-4BF9-BD06-F0B6FD6B48E2}" type="pres">
      <dgm:prSet presAssocID="{79AB3297-8D56-484B-B9B3-D32D040D5163}" presName="boxAndChildren" presStyleCnt="0"/>
      <dgm:spPr/>
    </dgm:pt>
    <dgm:pt modelId="{92C88137-84A8-4BC8-B733-BC27821C09F4}" type="pres">
      <dgm:prSet presAssocID="{79AB3297-8D56-484B-B9B3-D32D040D5163}" presName="parentTextBox" presStyleLbl="node1" presStyleIdx="0" presStyleCnt="2"/>
      <dgm:spPr/>
    </dgm:pt>
    <dgm:pt modelId="{29AF2FF4-C38C-474F-88C3-14383C608221}" type="pres">
      <dgm:prSet presAssocID="{79AB3297-8D56-484B-B9B3-D32D040D5163}" presName="entireBox" presStyleLbl="node1" presStyleIdx="0" presStyleCnt="2"/>
      <dgm:spPr/>
    </dgm:pt>
    <dgm:pt modelId="{E861583D-63E8-405D-A780-A24C26E92BAC}" type="pres">
      <dgm:prSet presAssocID="{79AB3297-8D56-484B-B9B3-D32D040D5163}" presName="descendantBox" presStyleCnt="0"/>
      <dgm:spPr/>
    </dgm:pt>
    <dgm:pt modelId="{991768A5-F0AB-4B54-9ED1-6B75C1940FCB}" type="pres">
      <dgm:prSet presAssocID="{383074A8-479C-4262-98C4-429CAC541B80}" presName="childTextBox" presStyleLbl="fgAccFollowNode1" presStyleIdx="0" presStyleCnt="4">
        <dgm:presLayoutVars>
          <dgm:bulletEnabled val="1"/>
        </dgm:presLayoutVars>
      </dgm:prSet>
      <dgm:spPr/>
    </dgm:pt>
    <dgm:pt modelId="{809ED287-3688-4D6A-A456-E749716F1165}" type="pres">
      <dgm:prSet presAssocID="{DCD62885-98CF-4BA1-B44D-C1B62EB4C0BE}" presName="childTextBox" presStyleLbl="fgAccFollowNode1" presStyleIdx="1" presStyleCnt="4">
        <dgm:presLayoutVars>
          <dgm:bulletEnabled val="1"/>
        </dgm:presLayoutVars>
      </dgm:prSet>
      <dgm:spPr/>
    </dgm:pt>
    <dgm:pt modelId="{E462E298-29AC-4E42-ACDF-0A65104DE267}" type="pres">
      <dgm:prSet presAssocID="{79A89867-77D5-46E9-8528-E8088D517D96}" presName="childTextBox" presStyleLbl="fgAccFollowNode1" presStyleIdx="2" presStyleCnt="4">
        <dgm:presLayoutVars>
          <dgm:bulletEnabled val="1"/>
        </dgm:presLayoutVars>
      </dgm:prSet>
      <dgm:spPr/>
    </dgm:pt>
    <dgm:pt modelId="{C5E62422-8B04-4635-9D1F-6E48C9A7E1ED}" type="pres">
      <dgm:prSet presAssocID="{1C12F10C-15F3-4D84-8479-62FD2AA4DE80}" presName="childTextBox" presStyleLbl="fgAccFollowNode1" presStyleIdx="3" presStyleCnt="4">
        <dgm:presLayoutVars>
          <dgm:bulletEnabled val="1"/>
        </dgm:presLayoutVars>
      </dgm:prSet>
      <dgm:spPr/>
    </dgm:pt>
    <dgm:pt modelId="{57690B19-9DFE-4CCD-9487-F0FE91729793}" type="pres">
      <dgm:prSet presAssocID="{60ED86BF-419E-4A0A-9E3A-5A86D532D846}" presName="sp" presStyleCnt="0"/>
      <dgm:spPr/>
    </dgm:pt>
    <dgm:pt modelId="{7819723D-7E05-459D-BF97-44DE332A24D3}" type="pres">
      <dgm:prSet presAssocID="{7B6D6BF0-9D81-4A87-8A03-47FD35763D66}" presName="arrowAndChildren" presStyleCnt="0"/>
      <dgm:spPr/>
    </dgm:pt>
    <dgm:pt modelId="{8AB67B1C-7349-45F3-AF5A-BDAA252C2A20}" type="pres">
      <dgm:prSet presAssocID="{7B6D6BF0-9D81-4A87-8A03-47FD35763D66}" presName="parentTextArrow" presStyleLbl="node1" presStyleIdx="1" presStyleCnt="2"/>
      <dgm:spPr/>
    </dgm:pt>
  </dgm:ptLst>
  <dgm:cxnLst>
    <dgm:cxn modelId="{F22C570F-A03C-47E8-9455-305A1B54C9F9}" srcId="{79AB3297-8D56-484B-B9B3-D32D040D5163}" destId="{383074A8-479C-4262-98C4-429CAC541B80}" srcOrd="0" destOrd="0" parTransId="{671904F4-FBCE-4AD6-82A5-8C764CCF3963}" sibTransId="{D7F9436D-06DA-48A7-AFEE-EFBEC8A1CDF7}"/>
    <dgm:cxn modelId="{4A39EF27-7D8F-468B-AB92-B04D2E91482E}" type="presOf" srcId="{7B6D6BF0-9D81-4A87-8A03-47FD35763D66}" destId="{8AB67B1C-7349-45F3-AF5A-BDAA252C2A20}" srcOrd="0" destOrd="0" presId="urn:microsoft.com/office/officeart/2005/8/layout/process4"/>
    <dgm:cxn modelId="{B33D122D-2743-4181-AAFF-722C23E9C35E}" srcId="{79AB3297-8D56-484B-B9B3-D32D040D5163}" destId="{1C12F10C-15F3-4D84-8479-62FD2AA4DE80}" srcOrd="3" destOrd="0" parTransId="{3E3652D0-D7A7-4C9D-A5DE-4D5E4DDC6235}" sibTransId="{DCB0CBA5-A242-492A-B4B5-45B82EC65A7E}"/>
    <dgm:cxn modelId="{C0EBCF3D-E73E-4129-A3D4-385437ADC524}" srcId="{8613A897-AE8E-4B22-A7D7-19961A0F221F}" destId="{79AB3297-8D56-484B-B9B3-D32D040D5163}" srcOrd="1" destOrd="0" parTransId="{EA6D23C5-78D5-43FC-B20E-6263508E828B}" sibTransId="{4C99A71B-02CB-4FD2-A953-7BF36E536842}"/>
    <dgm:cxn modelId="{68EF2A78-6898-4A49-A4CB-A87D759D33F1}" type="presOf" srcId="{79AB3297-8D56-484B-B9B3-D32D040D5163}" destId="{92C88137-84A8-4BC8-B733-BC27821C09F4}" srcOrd="0" destOrd="0" presId="urn:microsoft.com/office/officeart/2005/8/layout/process4"/>
    <dgm:cxn modelId="{01FA9E84-1D4E-4E74-AD58-833586C65F51}" type="presOf" srcId="{79A89867-77D5-46E9-8528-E8088D517D96}" destId="{E462E298-29AC-4E42-ACDF-0A65104DE267}" srcOrd="0" destOrd="0" presId="urn:microsoft.com/office/officeart/2005/8/layout/process4"/>
    <dgm:cxn modelId="{6ACD969F-F9BB-4470-BA62-B77EAB107FFB}" srcId="{8613A897-AE8E-4B22-A7D7-19961A0F221F}" destId="{7B6D6BF0-9D81-4A87-8A03-47FD35763D66}" srcOrd="0" destOrd="0" parTransId="{2337653F-1FE0-4FD2-8C26-1A3FF71FC169}" sibTransId="{60ED86BF-419E-4A0A-9E3A-5A86D532D846}"/>
    <dgm:cxn modelId="{8FF72CA3-C28B-43E6-AA11-B5C44B55E8CF}" type="presOf" srcId="{8613A897-AE8E-4B22-A7D7-19961A0F221F}" destId="{CE270008-0346-4447-9E5B-1CF3FBC4949A}" srcOrd="0" destOrd="0" presId="urn:microsoft.com/office/officeart/2005/8/layout/process4"/>
    <dgm:cxn modelId="{C343C9A4-5D22-4521-95C0-7004BDE3837E}" type="presOf" srcId="{383074A8-479C-4262-98C4-429CAC541B80}" destId="{991768A5-F0AB-4B54-9ED1-6B75C1940FCB}" srcOrd="0" destOrd="0" presId="urn:microsoft.com/office/officeart/2005/8/layout/process4"/>
    <dgm:cxn modelId="{0F5DEAA5-E5D3-4C60-98E6-18539D7E91EA}" type="presOf" srcId="{1C12F10C-15F3-4D84-8479-62FD2AA4DE80}" destId="{C5E62422-8B04-4635-9D1F-6E48C9A7E1ED}" srcOrd="0" destOrd="0" presId="urn:microsoft.com/office/officeart/2005/8/layout/process4"/>
    <dgm:cxn modelId="{51FAE6A8-2360-4DFB-B9CE-EA2CAF7742FC}" type="presOf" srcId="{DCD62885-98CF-4BA1-B44D-C1B62EB4C0BE}" destId="{809ED287-3688-4D6A-A456-E749716F1165}" srcOrd="0" destOrd="0" presId="urn:microsoft.com/office/officeart/2005/8/layout/process4"/>
    <dgm:cxn modelId="{F62F4BB0-02B9-4823-A07A-E82085FE6222}" srcId="{79AB3297-8D56-484B-B9B3-D32D040D5163}" destId="{79A89867-77D5-46E9-8528-E8088D517D96}" srcOrd="2" destOrd="0" parTransId="{BCE8BF7F-4936-4B82-A9E3-AA155AD93A0E}" sibTransId="{C53D6F84-FAB8-42D2-9A4D-6D143F2AB4A3}"/>
    <dgm:cxn modelId="{7B7F95DC-A539-48A3-829C-5C38BFB9BD3C}" srcId="{79AB3297-8D56-484B-B9B3-D32D040D5163}" destId="{DCD62885-98CF-4BA1-B44D-C1B62EB4C0BE}" srcOrd="1" destOrd="0" parTransId="{5A179133-5EE0-4B1C-A81E-9F4881295FAF}" sibTransId="{4D8D5A2A-1B52-49B1-A9DC-05F6DAC163C3}"/>
    <dgm:cxn modelId="{6D6497ED-3E33-4CC5-BC9A-EC14FE60351F}" type="presOf" srcId="{79AB3297-8D56-484B-B9B3-D32D040D5163}" destId="{29AF2FF4-C38C-474F-88C3-14383C608221}" srcOrd="1" destOrd="0" presId="urn:microsoft.com/office/officeart/2005/8/layout/process4"/>
    <dgm:cxn modelId="{8974153D-4424-4181-9FE6-77352A77BD41}" type="presParOf" srcId="{CE270008-0346-4447-9E5B-1CF3FBC4949A}" destId="{CDD73CE1-BD9D-4BF9-BD06-F0B6FD6B48E2}" srcOrd="0" destOrd="0" presId="urn:microsoft.com/office/officeart/2005/8/layout/process4"/>
    <dgm:cxn modelId="{5DD4BBCD-0E83-4F44-AFAC-75B487EABB84}" type="presParOf" srcId="{CDD73CE1-BD9D-4BF9-BD06-F0B6FD6B48E2}" destId="{92C88137-84A8-4BC8-B733-BC27821C09F4}" srcOrd="0" destOrd="0" presId="urn:microsoft.com/office/officeart/2005/8/layout/process4"/>
    <dgm:cxn modelId="{CDDF366E-DBFB-46B7-A1C4-BE54110C5786}" type="presParOf" srcId="{CDD73CE1-BD9D-4BF9-BD06-F0B6FD6B48E2}" destId="{29AF2FF4-C38C-474F-88C3-14383C608221}" srcOrd="1" destOrd="0" presId="urn:microsoft.com/office/officeart/2005/8/layout/process4"/>
    <dgm:cxn modelId="{38A7DC01-FE3E-4EB2-8044-357740DDFCF3}" type="presParOf" srcId="{CDD73CE1-BD9D-4BF9-BD06-F0B6FD6B48E2}" destId="{E861583D-63E8-405D-A780-A24C26E92BAC}" srcOrd="2" destOrd="0" presId="urn:microsoft.com/office/officeart/2005/8/layout/process4"/>
    <dgm:cxn modelId="{5BFBAC17-8B0E-4036-AD2A-3F046D4BED7D}" type="presParOf" srcId="{E861583D-63E8-405D-A780-A24C26E92BAC}" destId="{991768A5-F0AB-4B54-9ED1-6B75C1940FCB}" srcOrd="0" destOrd="0" presId="urn:microsoft.com/office/officeart/2005/8/layout/process4"/>
    <dgm:cxn modelId="{602407B0-8FFB-4C4E-A4E1-70EB050AE074}" type="presParOf" srcId="{E861583D-63E8-405D-A780-A24C26E92BAC}" destId="{809ED287-3688-4D6A-A456-E749716F1165}" srcOrd="1" destOrd="0" presId="urn:microsoft.com/office/officeart/2005/8/layout/process4"/>
    <dgm:cxn modelId="{3D2750E9-71D2-412A-A295-6AA89B5F9C72}" type="presParOf" srcId="{E861583D-63E8-405D-A780-A24C26E92BAC}" destId="{E462E298-29AC-4E42-ACDF-0A65104DE267}" srcOrd="2" destOrd="0" presId="urn:microsoft.com/office/officeart/2005/8/layout/process4"/>
    <dgm:cxn modelId="{413D8FE6-A76B-4E23-A313-FE33A5B1E411}" type="presParOf" srcId="{E861583D-63E8-405D-A780-A24C26E92BAC}" destId="{C5E62422-8B04-4635-9D1F-6E48C9A7E1ED}" srcOrd="3" destOrd="0" presId="urn:microsoft.com/office/officeart/2005/8/layout/process4"/>
    <dgm:cxn modelId="{B9F978D2-CEFC-4C6F-8257-F5664B3EC244}" type="presParOf" srcId="{CE270008-0346-4447-9E5B-1CF3FBC4949A}" destId="{57690B19-9DFE-4CCD-9487-F0FE91729793}" srcOrd="1" destOrd="0" presId="urn:microsoft.com/office/officeart/2005/8/layout/process4"/>
    <dgm:cxn modelId="{3F93496D-880A-4A43-8DF7-818D3FF11C66}" type="presParOf" srcId="{CE270008-0346-4447-9E5B-1CF3FBC4949A}" destId="{7819723D-7E05-459D-BF97-44DE332A24D3}" srcOrd="2" destOrd="0" presId="urn:microsoft.com/office/officeart/2005/8/layout/process4"/>
    <dgm:cxn modelId="{57CD2D0D-F4BF-4519-8A16-92061933A8EA}" type="presParOf" srcId="{7819723D-7E05-459D-BF97-44DE332A24D3}" destId="{8AB67B1C-7349-45F3-AF5A-BDAA252C2A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2AEFD-A270-4942-947E-8ABECF49C9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FF60F3-4D6E-4EED-93D1-4C399F30677A}">
      <dgm:prSet/>
      <dgm:spPr/>
      <dgm:t>
        <a:bodyPr/>
        <a:lstStyle/>
        <a:p>
          <a:r>
            <a:rPr lang="en-US" dirty="0"/>
            <a:t> Random Forest Score: 0.88325</a:t>
          </a:r>
        </a:p>
      </dgm:t>
    </dgm:pt>
    <dgm:pt modelId="{0B1E3026-4689-4560-8DC2-91A8E8D6C4AF}" type="parTrans" cxnId="{66518E6F-5486-4D3D-9741-9446ED95B0F0}">
      <dgm:prSet/>
      <dgm:spPr/>
      <dgm:t>
        <a:bodyPr/>
        <a:lstStyle/>
        <a:p>
          <a:endParaRPr lang="en-US"/>
        </a:p>
      </dgm:t>
    </dgm:pt>
    <dgm:pt modelId="{F84A2E20-08CE-47EE-8AED-E6D598065FB2}" type="sibTrans" cxnId="{66518E6F-5486-4D3D-9741-9446ED95B0F0}">
      <dgm:prSet/>
      <dgm:spPr/>
      <dgm:t>
        <a:bodyPr/>
        <a:lstStyle/>
        <a:p>
          <a:endParaRPr lang="en-US"/>
        </a:p>
      </dgm:t>
    </dgm:pt>
    <dgm:pt modelId="{9057E824-D475-4959-A36D-C97606C6B76A}">
      <dgm:prSet/>
      <dgm:spPr/>
      <dgm:t>
        <a:bodyPr/>
        <a:lstStyle/>
        <a:p>
          <a:r>
            <a:rPr lang="en-US" dirty="0"/>
            <a:t>KNN</a:t>
          </a:r>
        </a:p>
        <a:p>
          <a:r>
            <a:rPr lang="en-US" dirty="0"/>
            <a:t> Score: 0.92275</a:t>
          </a:r>
        </a:p>
      </dgm:t>
    </dgm:pt>
    <dgm:pt modelId="{E5AA4690-92F0-41E3-8D42-7B5612C96D38}" type="parTrans" cxnId="{462D605A-41F0-40D0-BE58-9F4599D0F11C}">
      <dgm:prSet/>
      <dgm:spPr/>
      <dgm:t>
        <a:bodyPr/>
        <a:lstStyle/>
        <a:p>
          <a:endParaRPr lang="en-US"/>
        </a:p>
      </dgm:t>
    </dgm:pt>
    <dgm:pt modelId="{3320747F-853C-47AA-85FD-468D63FB41C9}" type="sibTrans" cxnId="{462D605A-41F0-40D0-BE58-9F4599D0F11C}">
      <dgm:prSet/>
      <dgm:spPr/>
      <dgm:t>
        <a:bodyPr/>
        <a:lstStyle/>
        <a:p>
          <a:endParaRPr lang="en-US"/>
        </a:p>
      </dgm:t>
    </dgm:pt>
    <dgm:pt modelId="{5C73CFAC-CC63-4699-8253-C7AC8239F0D8}">
      <dgm:prSet/>
      <dgm:spPr/>
      <dgm:t>
        <a:bodyPr/>
        <a:lstStyle/>
        <a:p>
          <a:r>
            <a:rPr lang="en-US" dirty="0"/>
            <a:t>Decision Tree</a:t>
          </a:r>
        </a:p>
        <a:p>
          <a:r>
            <a:rPr lang="en-US" dirty="0"/>
            <a:t> Score: 0.82725</a:t>
          </a:r>
        </a:p>
      </dgm:t>
    </dgm:pt>
    <dgm:pt modelId="{A76FDFD8-542B-46D5-B2E3-1D8BF8D1A72D}" type="parTrans" cxnId="{3E24E6B8-0BAC-41B6-8AF1-02E806C10AA4}">
      <dgm:prSet/>
      <dgm:spPr/>
      <dgm:t>
        <a:bodyPr/>
        <a:lstStyle/>
        <a:p>
          <a:endParaRPr lang="en-US"/>
        </a:p>
      </dgm:t>
    </dgm:pt>
    <dgm:pt modelId="{AE245307-8758-41AC-8D95-75CAB0696A3F}" type="sibTrans" cxnId="{3E24E6B8-0BAC-41B6-8AF1-02E806C10AA4}">
      <dgm:prSet/>
      <dgm:spPr/>
      <dgm:t>
        <a:bodyPr/>
        <a:lstStyle/>
        <a:p>
          <a:endParaRPr lang="en-US"/>
        </a:p>
      </dgm:t>
    </dgm:pt>
    <dgm:pt modelId="{4354A70E-9B5C-41B6-9654-A034C0E012E8}">
      <dgm:prSet/>
      <dgm:spPr/>
      <dgm:t>
        <a:bodyPr/>
        <a:lstStyle/>
        <a:p>
          <a:r>
            <a:rPr lang="en-US" dirty="0"/>
            <a:t>Stacked Model Score: 0.9265000000000001</a:t>
          </a:r>
        </a:p>
      </dgm:t>
    </dgm:pt>
    <dgm:pt modelId="{2E1F3E30-AE22-4919-AFB9-375603D7D0C7}" type="parTrans" cxnId="{33DB9552-A6DA-4B03-AA03-D4CD34F348F0}">
      <dgm:prSet/>
      <dgm:spPr/>
      <dgm:t>
        <a:bodyPr/>
        <a:lstStyle/>
        <a:p>
          <a:endParaRPr lang="en-US"/>
        </a:p>
      </dgm:t>
    </dgm:pt>
    <dgm:pt modelId="{BEA5568D-A54E-461A-9199-471A7EA43CD8}" type="sibTrans" cxnId="{33DB9552-A6DA-4B03-AA03-D4CD34F348F0}">
      <dgm:prSet/>
      <dgm:spPr/>
      <dgm:t>
        <a:bodyPr/>
        <a:lstStyle/>
        <a:p>
          <a:endParaRPr lang="en-US"/>
        </a:p>
      </dgm:t>
    </dgm:pt>
    <dgm:pt modelId="{3A86F09B-0F2C-413B-A39C-B4129E2F853A}" type="pres">
      <dgm:prSet presAssocID="{C882AEFD-A270-4942-947E-8ABECF49C911}" presName="hierChild1" presStyleCnt="0">
        <dgm:presLayoutVars>
          <dgm:chPref val="1"/>
          <dgm:dir/>
          <dgm:animOne val="branch"/>
          <dgm:animLvl val="lvl"/>
          <dgm:resizeHandles/>
        </dgm:presLayoutVars>
      </dgm:prSet>
      <dgm:spPr/>
    </dgm:pt>
    <dgm:pt modelId="{9FA95103-3FA4-4A2D-BA64-703064744A31}" type="pres">
      <dgm:prSet presAssocID="{EAFF60F3-4D6E-4EED-93D1-4C399F30677A}" presName="hierRoot1" presStyleCnt="0"/>
      <dgm:spPr/>
    </dgm:pt>
    <dgm:pt modelId="{A4F61239-0511-497C-A147-143D3E117920}" type="pres">
      <dgm:prSet presAssocID="{EAFF60F3-4D6E-4EED-93D1-4C399F30677A}" presName="composite" presStyleCnt="0"/>
      <dgm:spPr/>
    </dgm:pt>
    <dgm:pt modelId="{F72E3B0D-221B-427F-A900-598070E4F639}" type="pres">
      <dgm:prSet presAssocID="{EAFF60F3-4D6E-4EED-93D1-4C399F30677A}" presName="background" presStyleLbl="node0" presStyleIdx="0" presStyleCnt="4"/>
      <dgm:spPr/>
    </dgm:pt>
    <dgm:pt modelId="{8426316F-7F5F-49CD-BFED-C09F46BBC345}" type="pres">
      <dgm:prSet presAssocID="{EAFF60F3-4D6E-4EED-93D1-4C399F30677A}" presName="text" presStyleLbl="fgAcc0" presStyleIdx="0" presStyleCnt="4">
        <dgm:presLayoutVars>
          <dgm:chPref val="3"/>
        </dgm:presLayoutVars>
      </dgm:prSet>
      <dgm:spPr/>
    </dgm:pt>
    <dgm:pt modelId="{CA48B5AF-65A5-4CB5-AD32-5567A4BB2FA0}" type="pres">
      <dgm:prSet presAssocID="{EAFF60F3-4D6E-4EED-93D1-4C399F30677A}" presName="hierChild2" presStyleCnt="0"/>
      <dgm:spPr/>
    </dgm:pt>
    <dgm:pt modelId="{E5E5EB72-ACBE-4004-91AF-C87ECB576598}" type="pres">
      <dgm:prSet presAssocID="{9057E824-D475-4959-A36D-C97606C6B76A}" presName="hierRoot1" presStyleCnt="0"/>
      <dgm:spPr/>
    </dgm:pt>
    <dgm:pt modelId="{6843AA63-64DA-473E-9B5A-728895EE2527}" type="pres">
      <dgm:prSet presAssocID="{9057E824-D475-4959-A36D-C97606C6B76A}" presName="composite" presStyleCnt="0"/>
      <dgm:spPr/>
    </dgm:pt>
    <dgm:pt modelId="{F8B34491-4C7B-4EEA-9109-AEB4F5EB832E}" type="pres">
      <dgm:prSet presAssocID="{9057E824-D475-4959-A36D-C97606C6B76A}" presName="background" presStyleLbl="node0" presStyleIdx="1" presStyleCnt="4"/>
      <dgm:spPr/>
    </dgm:pt>
    <dgm:pt modelId="{9B0B9C21-AEF9-4678-A44F-FD6B76B33D4C}" type="pres">
      <dgm:prSet presAssocID="{9057E824-D475-4959-A36D-C97606C6B76A}" presName="text" presStyleLbl="fgAcc0" presStyleIdx="1" presStyleCnt="4">
        <dgm:presLayoutVars>
          <dgm:chPref val="3"/>
        </dgm:presLayoutVars>
      </dgm:prSet>
      <dgm:spPr/>
    </dgm:pt>
    <dgm:pt modelId="{50B9B907-1F2F-4A84-9239-EC9832315C81}" type="pres">
      <dgm:prSet presAssocID="{9057E824-D475-4959-A36D-C97606C6B76A}" presName="hierChild2" presStyleCnt="0"/>
      <dgm:spPr/>
    </dgm:pt>
    <dgm:pt modelId="{6E3A602A-49C0-4DBF-A5DA-D6A403DB18F0}" type="pres">
      <dgm:prSet presAssocID="{5C73CFAC-CC63-4699-8253-C7AC8239F0D8}" presName="hierRoot1" presStyleCnt="0"/>
      <dgm:spPr/>
    </dgm:pt>
    <dgm:pt modelId="{646F5794-574F-4543-8627-327E033B8607}" type="pres">
      <dgm:prSet presAssocID="{5C73CFAC-CC63-4699-8253-C7AC8239F0D8}" presName="composite" presStyleCnt="0"/>
      <dgm:spPr/>
    </dgm:pt>
    <dgm:pt modelId="{A41D640E-58C7-4CCF-95FF-228DFF395B10}" type="pres">
      <dgm:prSet presAssocID="{5C73CFAC-CC63-4699-8253-C7AC8239F0D8}" presName="background" presStyleLbl="node0" presStyleIdx="2" presStyleCnt="4"/>
      <dgm:spPr/>
    </dgm:pt>
    <dgm:pt modelId="{AC481924-CCEA-4FD4-8A14-466FB1A69E99}" type="pres">
      <dgm:prSet presAssocID="{5C73CFAC-CC63-4699-8253-C7AC8239F0D8}" presName="text" presStyleLbl="fgAcc0" presStyleIdx="2" presStyleCnt="4">
        <dgm:presLayoutVars>
          <dgm:chPref val="3"/>
        </dgm:presLayoutVars>
      </dgm:prSet>
      <dgm:spPr/>
    </dgm:pt>
    <dgm:pt modelId="{1DD91ACF-A1BD-4A7C-A911-22E84D8977E7}" type="pres">
      <dgm:prSet presAssocID="{5C73CFAC-CC63-4699-8253-C7AC8239F0D8}" presName="hierChild2" presStyleCnt="0"/>
      <dgm:spPr/>
    </dgm:pt>
    <dgm:pt modelId="{03FD92F5-08A2-4CC6-BC6E-A44E84C0A91C}" type="pres">
      <dgm:prSet presAssocID="{4354A70E-9B5C-41B6-9654-A034C0E012E8}" presName="hierRoot1" presStyleCnt="0"/>
      <dgm:spPr/>
    </dgm:pt>
    <dgm:pt modelId="{1111D087-E24C-44CB-8F83-6B4531989AC6}" type="pres">
      <dgm:prSet presAssocID="{4354A70E-9B5C-41B6-9654-A034C0E012E8}" presName="composite" presStyleCnt="0"/>
      <dgm:spPr/>
    </dgm:pt>
    <dgm:pt modelId="{03F1B40B-BFF7-4477-9BA5-93B1760A960F}" type="pres">
      <dgm:prSet presAssocID="{4354A70E-9B5C-41B6-9654-A034C0E012E8}" presName="background" presStyleLbl="node0" presStyleIdx="3" presStyleCnt="4"/>
      <dgm:spPr/>
    </dgm:pt>
    <dgm:pt modelId="{46A8B9E6-7DBD-4EFD-B1DA-315F5A56DDE1}" type="pres">
      <dgm:prSet presAssocID="{4354A70E-9B5C-41B6-9654-A034C0E012E8}" presName="text" presStyleLbl="fgAcc0" presStyleIdx="3" presStyleCnt="4">
        <dgm:presLayoutVars>
          <dgm:chPref val="3"/>
        </dgm:presLayoutVars>
      </dgm:prSet>
      <dgm:spPr/>
    </dgm:pt>
    <dgm:pt modelId="{F49D3CE4-A5C5-479C-8E89-4999B96139B2}" type="pres">
      <dgm:prSet presAssocID="{4354A70E-9B5C-41B6-9654-A034C0E012E8}" presName="hierChild2" presStyleCnt="0"/>
      <dgm:spPr/>
    </dgm:pt>
  </dgm:ptLst>
  <dgm:cxnLst>
    <dgm:cxn modelId="{8AC67F2F-EB4D-4812-829F-72561215F064}" type="presOf" srcId="{5C73CFAC-CC63-4699-8253-C7AC8239F0D8}" destId="{AC481924-CCEA-4FD4-8A14-466FB1A69E99}" srcOrd="0" destOrd="0" presId="urn:microsoft.com/office/officeart/2005/8/layout/hierarchy1"/>
    <dgm:cxn modelId="{66518E6F-5486-4D3D-9741-9446ED95B0F0}" srcId="{C882AEFD-A270-4942-947E-8ABECF49C911}" destId="{EAFF60F3-4D6E-4EED-93D1-4C399F30677A}" srcOrd="0" destOrd="0" parTransId="{0B1E3026-4689-4560-8DC2-91A8E8D6C4AF}" sibTransId="{F84A2E20-08CE-47EE-8AED-E6D598065FB2}"/>
    <dgm:cxn modelId="{33DB9552-A6DA-4B03-AA03-D4CD34F348F0}" srcId="{C882AEFD-A270-4942-947E-8ABECF49C911}" destId="{4354A70E-9B5C-41B6-9654-A034C0E012E8}" srcOrd="3" destOrd="0" parTransId="{2E1F3E30-AE22-4919-AFB9-375603D7D0C7}" sibTransId="{BEA5568D-A54E-461A-9199-471A7EA43CD8}"/>
    <dgm:cxn modelId="{462D605A-41F0-40D0-BE58-9F4599D0F11C}" srcId="{C882AEFD-A270-4942-947E-8ABECF49C911}" destId="{9057E824-D475-4959-A36D-C97606C6B76A}" srcOrd="1" destOrd="0" parTransId="{E5AA4690-92F0-41E3-8D42-7B5612C96D38}" sibTransId="{3320747F-853C-47AA-85FD-468D63FB41C9}"/>
    <dgm:cxn modelId="{B7442094-CD4D-42D3-B5C7-D0A35CEF2C9C}" type="presOf" srcId="{C882AEFD-A270-4942-947E-8ABECF49C911}" destId="{3A86F09B-0F2C-413B-A39C-B4129E2F853A}" srcOrd="0" destOrd="0" presId="urn:microsoft.com/office/officeart/2005/8/layout/hierarchy1"/>
    <dgm:cxn modelId="{BB35BDAB-07F9-4F2B-96C7-DB323E0F860C}" type="presOf" srcId="{EAFF60F3-4D6E-4EED-93D1-4C399F30677A}" destId="{8426316F-7F5F-49CD-BFED-C09F46BBC345}" srcOrd="0" destOrd="0" presId="urn:microsoft.com/office/officeart/2005/8/layout/hierarchy1"/>
    <dgm:cxn modelId="{3E24E6B8-0BAC-41B6-8AF1-02E806C10AA4}" srcId="{C882AEFD-A270-4942-947E-8ABECF49C911}" destId="{5C73CFAC-CC63-4699-8253-C7AC8239F0D8}" srcOrd="2" destOrd="0" parTransId="{A76FDFD8-542B-46D5-B2E3-1D8BF8D1A72D}" sibTransId="{AE245307-8758-41AC-8D95-75CAB0696A3F}"/>
    <dgm:cxn modelId="{6B753BDE-F74B-4FB6-BD4A-6014242C3B9B}" type="presOf" srcId="{9057E824-D475-4959-A36D-C97606C6B76A}" destId="{9B0B9C21-AEF9-4678-A44F-FD6B76B33D4C}" srcOrd="0" destOrd="0" presId="urn:microsoft.com/office/officeart/2005/8/layout/hierarchy1"/>
    <dgm:cxn modelId="{A2FFD1EE-95BC-41E2-8354-959ADDAC579B}" type="presOf" srcId="{4354A70E-9B5C-41B6-9654-A034C0E012E8}" destId="{46A8B9E6-7DBD-4EFD-B1DA-315F5A56DDE1}" srcOrd="0" destOrd="0" presId="urn:microsoft.com/office/officeart/2005/8/layout/hierarchy1"/>
    <dgm:cxn modelId="{023BCF26-2640-4BDE-AFE0-8F32C1364375}" type="presParOf" srcId="{3A86F09B-0F2C-413B-A39C-B4129E2F853A}" destId="{9FA95103-3FA4-4A2D-BA64-703064744A31}" srcOrd="0" destOrd="0" presId="urn:microsoft.com/office/officeart/2005/8/layout/hierarchy1"/>
    <dgm:cxn modelId="{5A6DF7D6-C425-435A-BFAA-DC8D24299E5B}" type="presParOf" srcId="{9FA95103-3FA4-4A2D-BA64-703064744A31}" destId="{A4F61239-0511-497C-A147-143D3E117920}" srcOrd="0" destOrd="0" presId="urn:microsoft.com/office/officeart/2005/8/layout/hierarchy1"/>
    <dgm:cxn modelId="{650F9193-8BEE-4FEF-B7BE-F5EB9927D043}" type="presParOf" srcId="{A4F61239-0511-497C-A147-143D3E117920}" destId="{F72E3B0D-221B-427F-A900-598070E4F639}" srcOrd="0" destOrd="0" presId="urn:microsoft.com/office/officeart/2005/8/layout/hierarchy1"/>
    <dgm:cxn modelId="{7F38B7B8-3C5D-40A5-9171-5A6538737696}" type="presParOf" srcId="{A4F61239-0511-497C-A147-143D3E117920}" destId="{8426316F-7F5F-49CD-BFED-C09F46BBC345}" srcOrd="1" destOrd="0" presId="urn:microsoft.com/office/officeart/2005/8/layout/hierarchy1"/>
    <dgm:cxn modelId="{5C5549AA-4665-4FE3-866A-6D6BCB7E0CFB}" type="presParOf" srcId="{9FA95103-3FA4-4A2D-BA64-703064744A31}" destId="{CA48B5AF-65A5-4CB5-AD32-5567A4BB2FA0}" srcOrd="1" destOrd="0" presId="urn:microsoft.com/office/officeart/2005/8/layout/hierarchy1"/>
    <dgm:cxn modelId="{03A42C2A-BB8D-47F1-A9E7-398E32803549}" type="presParOf" srcId="{3A86F09B-0F2C-413B-A39C-B4129E2F853A}" destId="{E5E5EB72-ACBE-4004-91AF-C87ECB576598}" srcOrd="1" destOrd="0" presId="urn:microsoft.com/office/officeart/2005/8/layout/hierarchy1"/>
    <dgm:cxn modelId="{A0222A22-3346-4126-986B-CBD11BA472FD}" type="presParOf" srcId="{E5E5EB72-ACBE-4004-91AF-C87ECB576598}" destId="{6843AA63-64DA-473E-9B5A-728895EE2527}" srcOrd="0" destOrd="0" presId="urn:microsoft.com/office/officeart/2005/8/layout/hierarchy1"/>
    <dgm:cxn modelId="{5655FE0F-C17A-4C6F-89E5-2C1B42E46E93}" type="presParOf" srcId="{6843AA63-64DA-473E-9B5A-728895EE2527}" destId="{F8B34491-4C7B-4EEA-9109-AEB4F5EB832E}" srcOrd="0" destOrd="0" presId="urn:microsoft.com/office/officeart/2005/8/layout/hierarchy1"/>
    <dgm:cxn modelId="{D78B1021-4DCE-452B-B583-A1FEDA4DC473}" type="presParOf" srcId="{6843AA63-64DA-473E-9B5A-728895EE2527}" destId="{9B0B9C21-AEF9-4678-A44F-FD6B76B33D4C}" srcOrd="1" destOrd="0" presId="urn:microsoft.com/office/officeart/2005/8/layout/hierarchy1"/>
    <dgm:cxn modelId="{F680AB70-7733-4516-8A18-1723DD91B8AE}" type="presParOf" srcId="{E5E5EB72-ACBE-4004-91AF-C87ECB576598}" destId="{50B9B907-1F2F-4A84-9239-EC9832315C81}" srcOrd="1" destOrd="0" presId="urn:microsoft.com/office/officeart/2005/8/layout/hierarchy1"/>
    <dgm:cxn modelId="{84BD0967-E814-4761-A777-8DF88433291F}" type="presParOf" srcId="{3A86F09B-0F2C-413B-A39C-B4129E2F853A}" destId="{6E3A602A-49C0-4DBF-A5DA-D6A403DB18F0}" srcOrd="2" destOrd="0" presId="urn:microsoft.com/office/officeart/2005/8/layout/hierarchy1"/>
    <dgm:cxn modelId="{6FF98417-1641-481A-BEED-16C673A8A535}" type="presParOf" srcId="{6E3A602A-49C0-4DBF-A5DA-D6A403DB18F0}" destId="{646F5794-574F-4543-8627-327E033B8607}" srcOrd="0" destOrd="0" presId="urn:microsoft.com/office/officeart/2005/8/layout/hierarchy1"/>
    <dgm:cxn modelId="{530B7D10-2546-43F0-9C7C-C6B581F916C7}" type="presParOf" srcId="{646F5794-574F-4543-8627-327E033B8607}" destId="{A41D640E-58C7-4CCF-95FF-228DFF395B10}" srcOrd="0" destOrd="0" presId="urn:microsoft.com/office/officeart/2005/8/layout/hierarchy1"/>
    <dgm:cxn modelId="{90EC2932-E5E3-4C34-8F8C-546567DB5D1D}" type="presParOf" srcId="{646F5794-574F-4543-8627-327E033B8607}" destId="{AC481924-CCEA-4FD4-8A14-466FB1A69E99}" srcOrd="1" destOrd="0" presId="urn:microsoft.com/office/officeart/2005/8/layout/hierarchy1"/>
    <dgm:cxn modelId="{6C1FE555-2BCB-473C-99E5-E8C80A7579B3}" type="presParOf" srcId="{6E3A602A-49C0-4DBF-A5DA-D6A403DB18F0}" destId="{1DD91ACF-A1BD-4A7C-A911-22E84D8977E7}" srcOrd="1" destOrd="0" presId="urn:microsoft.com/office/officeart/2005/8/layout/hierarchy1"/>
    <dgm:cxn modelId="{C54529DA-54CA-48A7-8B0B-59F586BCE20B}" type="presParOf" srcId="{3A86F09B-0F2C-413B-A39C-B4129E2F853A}" destId="{03FD92F5-08A2-4CC6-BC6E-A44E84C0A91C}" srcOrd="3" destOrd="0" presId="urn:microsoft.com/office/officeart/2005/8/layout/hierarchy1"/>
    <dgm:cxn modelId="{D663AC29-0B66-432B-807D-C654E0F5E706}" type="presParOf" srcId="{03FD92F5-08A2-4CC6-BC6E-A44E84C0A91C}" destId="{1111D087-E24C-44CB-8F83-6B4531989AC6}" srcOrd="0" destOrd="0" presId="urn:microsoft.com/office/officeart/2005/8/layout/hierarchy1"/>
    <dgm:cxn modelId="{B977E7CE-DFE5-4C09-83A0-70E070A60F8D}" type="presParOf" srcId="{1111D087-E24C-44CB-8F83-6B4531989AC6}" destId="{03F1B40B-BFF7-4477-9BA5-93B1760A960F}" srcOrd="0" destOrd="0" presId="urn:microsoft.com/office/officeart/2005/8/layout/hierarchy1"/>
    <dgm:cxn modelId="{7977F99F-1210-4488-8C79-CE9A750D233C}" type="presParOf" srcId="{1111D087-E24C-44CB-8F83-6B4531989AC6}" destId="{46A8B9E6-7DBD-4EFD-B1DA-315F5A56DDE1}" srcOrd="1" destOrd="0" presId="urn:microsoft.com/office/officeart/2005/8/layout/hierarchy1"/>
    <dgm:cxn modelId="{040709C2-FA77-481A-9333-21AFD78E9BD2}" type="presParOf" srcId="{03FD92F5-08A2-4CC6-BC6E-A44E84C0A91C}" destId="{F49D3CE4-A5C5-479C-8E89-4999B96139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A61C-A6CD-48C5-AE4A-78DFD990E52A}">
      <dsp:nvSpPr>
        <dsp:cNvPr id="0" name=""/>
        <dsp:cNvSpPr/>
      </dsp:nvSpPr>
      <dsp:spPr>
        <a:xfrm>
          <a:off x="6740" y="425989"/>
          <a:ext cx="1837590" cy="29483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Develop and implement machine learning models for mobile price prediction using Python and relevant libraries like Scikit-learn, </a:t>
          </a:r>
          <a:r>
            <a:rPr lang="en-US" sz="1100" kern="1200" dirty="0" err="1"/>
            <a:t>Tensorflow</a:t>
          </a:r>
          <a:r>
            <a:rPr lang="en-US" sz="1100" kern="1200" dirty="0"/>
            <a:t>, and </a:t>
          </a:r>
          <a:r>
            <a:rPr lang="en-US" sz="1100" kern="1200" dirty="0" err="1"/>
            <a:t>Keras</a:t>
          </a:r>
          <a:r>
            <a:rPr lang="en-US" sz="1100" kern="1200" dirty="0"/>
            <a:t>.</a:t>
          </a:r>
        </a:p>
      </dsp:txBody>
      <dsp:txXfrm>
        <a:off x="6740" y="1605329"/>
        <a:ext cx="1837590" cy="1769009"/>
      </dsp:txXfrm>
    </dsp:sp>
    <dsp:sp modelId="{FC2C54B3-A522-49BB-B5A5-B8BF9FF5B9FC}">
      <dsp:nvSpPr>
        <dsp:cNvPr id="0" name=""/>
        <dsp:cNvSpPr/>
      </dsp:nvSpPr>
      <dsp:spPr>
        <a:xfrm>
          <a:off x="118584" y="931821"/>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01</a:t>
          </a:r>
          <a:endParaRPr lang="en-US" sz="3200" kern="1200" dirty="0"/>
        </a:p>
      </dsp:txBody>
      <dsp:txXfrm>
        <a:off x="118584" y="931821"/>
        <a:ext cx="1613903" cy="774673"/>
      </dsp:txXfrm>
    </dsp:sp>
    <dsp:sp modelId="{EDFA03B6-0448-4109-838A-28B9BC8DC370}">
      <dsp:nvSpPr>
        <dsp:cNvPr id="0" name=""/>
        <dsp:cNvSpPr/>
      </dsp:nvSpPr>
      <dsp:spPr>
        <a:xfrm>
          <a:off x="1973443" y="425989"/>
          <a:ext cx="1635336" cy="2948330"/>
        </a:xfrm>
        <a:prstGeom prst="rect">
          <a:avLst/>
        </a:prstGeom>
        <a:solidFill>
          <a:schemeClr val="accent2">
            <a:hueOff val="-287876"/>
            <a:satOff val="2308"/>
            <a:lumOff val="1725"/>
            <a:alphaOff val="0"/>
          </a:schemeClr>
        </a:solidFill>
        <a:ln w="12700" cap="flat" cmpd="sng" algn="ctr">
          <a:solidFill>
            <a:schemeClr val="accent2">
              <a:hueOff val="-287876"/>
              <a:satOff val="2308"/>
              <a:lumOff val="1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Conduct data preprocessing and feature engineering to prepare the data for model training and evaluation.</a:t>
          </a:r>
        </a:p>
      </dsp:txBody>
      <dsp:txXfrm>
        <a:off x="1973443" y="1605321"/>
        <a:ext cx="1635336" cy="1768998"/>
      </dsp:txXfrm>
    </dsp:sp>
    <dsp:sp modelId="{3AD814A6-2E8A-4C66-B9AD-0F7B435AEEE7}">
      <dsp:nvSpPr>
        <dsp:cNvPr id="0" name=""/>
        <dsp:cNvSpPr/>
      </dsp:nvSpPr>
      <dsp:spPr>
        <a:xfrm>
          <a:off x="1984160" y="931812"/>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02</a:t>
          </a:r>
        </a:p>
      </dsp:txBody>
      <dsp:txXfrm>
        <a:off x="1984160" y="931812"/>
        <a:ext cx="1613903" cy="774673"/>
      </dsp:txXfrm>
    </dsp:sp>
    <dsp:sp modelId="{2D12E288-9BC8-437C-8CB1-684D3204DCF7}">
      <dsp:nvSpPr>
        <dsp:cNvPr id="0" name=""/>
        <dsp:cNvSpPr/>
      </dsp:nvSpPr>
      <dsp:spPr>
        <a:xfrm>
          <a:off x="3737892" y="474541"/>
          <a:ext cx="1844772" cy="2856260"/>
        </a:xfrm>
        <a:prstGeom prst="rect">
          <a:avLst/>
        </a:prstGeom>
        <a:solidFill>
          <a:schemeClr val="accent2">
            <a:hueOff val="-575751"/>
            <a:satOff val="4616"/>
            <a:lumOff val="3451"/>
            <a:alphaOff val="0"/>
          </a:schemeClr>
        </a:solidFill>
        <a:ln w="12700" cap="flat" cmpd="sng" algn="ctr">
          <a:solidFill>
            <a:schemeClr val="accent2">
              <a:hueOff val="-575751"/>
              <a:satOff val="4616"/>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Evaluate model performance, and fine-tune model parameters to optimize the prediction accuracy.</a:t>
          </a:r>
        </a:p>
      </dsp:txBody>
      <dsp:txXfrm>
        <a:off x="3737892" y="1617045"/>
        <a:ext cx="1844772" cy="1713756"/>
      </dsp:txXfrm>
    </dsp:sp>
    <dsp:sp modelId="{F8DECE61-01B9-4A75-B9CE-ABFF810CCC9B}">
      <dsp:nvSpPr>
        <dsp:cNvPr id="0" name=""/>
        <dsp:cNvSpPr/>
      </dsp:nvSpPr>
      <dsp:spPr>
        <a:xfrm>
          <a:off x="3853326" y="885777"/>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03</a:t>
          </a:r>
        </a:p>
      </dsp:txBody>
      <dsp:txXfrm>
        <a:off x="3853326" y="885777"/>
        <a:ext cx="1613903" cy="774673"/>
      </dsp:txXfrm>
    </dsp:sp>
    <dsp:sp modelId="{33476414-7830-47E3-AC2D-FD8D23AE5BE4}">
      <dsp:nvSpPr>
        <dsp:cNvPr id="0" name=""/>
        <dsp:cNvSpPr/>
      </dsp:nvSpPr>
      <dsp:spPr>
        <a:xfrm>
          <a:off x="5707822" y="430540"/>
          <a:ext cx="1627072" cy="2856260"/>
        </a:xfrm>
        <a:prstGeom prst="rect">
          <a:avLst/>
        </a:prstGeom>
        <a:solidFill>
          <a:schemeClr val="accent2">
            <a:hueOff val="-863627"/>
            <a:satOff val="6925"/>
            <a:lumOff val="5176"/>
            <a:alphaOff val="0"/>
          </a:schemeClr>
        </a:solidFill>
        <a:ln w="12700" cap="flat" cmpd="sng" algn="ctr">
          <a:solidFill>
            <a:schemeClr val="accent2">
              <a:hueOff val="-863627"/>
              <a:satOff val="6925"/>
              <a:lumOff val="5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Collaborate with data engineers to ensure data quality, reliability, and integrity.</a:t>
          </a:r>
        </a:p>
      </dsp:txBody>
      <dsp:txXfrm>
        <a:off x="5707822" y="1573044"/>
        <a:ext cx="1627072" cy="1713756"/>
      </dsp:txXfrm>
    </dsp:sp>
    <dsp:sp modelId="{8954E9AE-37DE-4377-BCA7-63CEF3F8B69C}">
      <dsp:nvSpPr>
        <dsp:cNvPr id="0" name=""/>
        <dsp:cNvSpPr/>
      </dsp:nvSpPr>
      <dsp:spPr>
        <a:xfrm>
          <a:off x="5718361" y="885777"/>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04</a:t>
          </a:r>
          <a:endParaRPr lang="en-US" sz="3200" kern="1200" dirty="0"/>
        </a:p>
      </dsp:txBody>
      <dsp:txXfrm>
        <a:off x="5718361" y="885777"/>
        <a:ext cx="1613903" cy="774673"/>
      </dsp:txXfrm>
    </dsp:sp>
    <dsp:sp modelId="{F2DFACFA-BDC3-4F85-9C45-4004B29A072B}">
      <dsp:nvSpPr>
        <dsp:cNvPr id="0" name=""/>
        <dsp:cNvSpPr/>
      </dsp:nvSpPr>
      <dsp:spPr>
        <a:xfrm>
          <a:off x="7484327" y="385241"/>
          <a:ext cx="1892447" cy="2839682"/>
        </a:xfrm>
        <a:prstGeom prst="rect">
          <a:avLst/>
        </a:prstGeom>
        <a:solidFill>
          <a:schemeClr val="accent2">
            <a:hueOff val="-1151502"/>
            <a:satOff val="9233"/>
            <a:lumOff val="6902"/>
            <a:alphaOff val="0"/>
          </a:schemeClr>
        </a:solidFill>
        <a:ln w="12700" cap="flat" cmpd="sng" algn="ctr">
          <a:solidFill>
            <a:schemeClr val="accent2">
              <a:hueOff val="-1151502"/>
              <a:satOff val="9233"/>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Design and implement data pipelines to ingest, process, and store the mobile price data</a:t>
          </a:r>
        </a:p>
      </dsp:txBody>
      <dsp:txXfrm>
        <a:off x="7484327" y="1521114"/>
        <a:ext cx="1892447" cy="1703809"/>
      </dsp:txXfrm>
    </dsp:sp>
    <dsp:sp modelId="{7788F589-B6DF-4BD5-B39D-6E6306C0881E}">
      <dsp:nvSpPr>
        <dsp:cNvPr id="0" name=""/>
        <dsp:cNvSpPr/>
      </dsp:nvSpPr>
      <dsp:spPr>
        <a:xfrm>
          <a:off x="7607233" y="877488"/>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05</a:t>
          </a:r>
        </a:p>
      </dsp:txBody>
      <dsp:txXfrm>
        <a:off x="7607233" y="877488"/>
        <a:ext cx="1613903" cy="774673"/>
      </dsp:txXfrm>
    </dsp:sp>
    <dsp:sp modelId="{09882D94-6BD6-4B12-B23E-4362EEF4D74A}">
      <dsp:nvSpPr>
        <dsp:cNvPr id="0" name=""/>
        <dsp:cNvSpPr/>
      </dsp:nvSpPr>
      <dsp:spPr>
        <a:xfrm>
          <a:off x="9489521" y="425989"/>
          <a:ext cx="1613903" cy="2801142"/>
        </a:xfrm>
        <a:prstGeom prst="rect">
          <a:avLst/>
        </a:prstGeom>
        <a:solidFill>
          <a:schemeClr val="accent2">
            <a:hueOff val="-1439378"/>
            <a:satOff val="11541"/>
            <a:lumOff val="8627"/>
            <a:alphaOff val="0"/>
          </a:schemeClr>
        </a:solidFill>
        <a:ln w="12700" cap="flat" cmpd="sng" algn="ctr">
          <a:solidFill>
            <a:schemeClr val="accent2">
              <a:hueOff val="-1439378"/>
              <a:satOff val="11541"/>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Collaborate with team engineers to ensure that the data is suitable for training and evaluation of machine learning models.</a:t>
          </a:r>
        </a:p>
      </dsp:txBody>
      <dsp:txXfrm>
        <a:off x="9489521" y="1546446"/>
        <a:ext cx="1613903" cy="1680685"/>
      </dsp:txXfrm>
    </dsp:sp>
    <dsp:sp modelId="{49BD0D15-054C-4C2A-B116-231CF123127C}">
      <dsp:nvSpPr>
        <dsp:cNvPr id="0" name=""/>
        <dsp:cNvSpPr/>
      </dsp:nvSpPr>
      <dsp:spPr>
        <a:xfrm>
          <a:off x="9489521" y="858218"/>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06</a:t>
          </a:r>
        </a:p>
      </dsp:txBody>
      <dsp:txXfrm>
        <a:off x="9489521" y="858218"/>
        <a:ext cx="1613903" cy="774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2FF4-C38C-474F-88C3-14383C608221}">
      <dsp:nvSpPr>
        <dsp:cNvPr id="0" name=""/>
        <dsp:cNvSpPr/>
      </dsp:nvSpPr>
      <dsp:spPr>
        <a:xfrm>
          <a:off x="0" y="2151325"/>
          <a:ext cx="10325000" cy="1411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We have used the following ML models to train our data</a:t>
          </a:r>
        </a:p>
      </dsp:txBody>
      <dsp:txXfrm>
        <a:off x="0" y="2151325"/>
        <a:ext cx="10325000" cy="762211"/>
      </dsp:txXfrm>
    </dsp:sp>
    <dsp:sp modelId="{991768A5-F0AB-4B54-9ED1-6B75C1940FCB}">
      <dsp:nvSpPr>
        <dsp:cNvPr id="0" name=""/>
        <dsp:cNvSpPr/>
      </dsp:nvSpPr>
      <dsp:spPr>
        <a:xfrm>
          <a:off x="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Random Forest</a:t>
          </a:r>
        </a:p>
      </dsp:txBody>
      <dsp:txXfrm>
        <a:off x="0" y="2885307"/>
        <a:ext cx="2581250" cy="649291"/>
      </dsp:txXfrm>
    </dsp:sp>
    <dsp:sp modelId="{809ED287-3688-4D6A-A456-E749716F1165}">
      <dsp:nvSpPr>
        <dsp:cNvPr id="0" name=""/>
        <dsp:cNvSpPr/>
      </dsp:nvSpPr>
      <dsp:spPr>
        <a:xfrm>
          <a:off x="2581249"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K Nearest Neighbors</a:t>
          </a:r>
        </a:p>
      </dsp:txBody>
      <dsp:txXfrm>
        <a:off x="2581249" y="2885307"/>
        <a:ext cx="2581250" cy="649291"/>
      </dsp:txXfrm>
    </dsp:sp>
    <dsp:sp modelId="{E462E298-29AC-4E42-ACDF-0A65104DE267}">
      <dsp:nvSpPr>
        <dsp:cNvPr id="0" name=""/>
        <dsp:cNvSpPr/>
      </dsp:nvSpPr>
      <dsp:spPr>
        <a:xfrm>
          <a:off x="516250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Decision Tree</a:t>
          </a:r>
        </a:p>
      </dsp:txBody>
      <dsp:txXfrm>
        <a:off x="5162500" y="2885307"/>
        <a:ext cx="2581250" cy="649291"/>
      </dsp:txXfrm>
    </dsp:sp>
    <dsp:sp modelId="{C5E62422-8B04-4635-9D1F-6E48C9A7E1ED}">
      <dsp:nvSpPr>
        <dsp:cNvPr id="0" name=""/>
        <dsp:cNvSpPr/>
      </dsp:nvSpPr>
      <dsp:spPr>
        <a:xfrm>
          <a:off x="774375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Stacked Esembel ( Random forest, KNN, DT)</a:t>
          </a:r>
        </a:p>
      </dsp:txBody>
      <dsp:txXfrm>
        <a:off x="7743750" y="2885307"/>
        <a:ext cx="2581250" cy="649291"/>
      </dsp:txXfrm>
    </dsp:sp>
    <dsp:sp modelId="{8AB67B1C-7349-45F3-AF5A-BDAA252C2A20}">
      <dsp:nvSpPr>
        <dsp:cNvPr id="0" name=""/>
        <dsp:cNvSpPr/>
      </dsp:nvSpPr>
      <dsp:spPr>
        <a:xfrm rot="10800000">
          <a:off x="0" y="1607"/>
          <a:ext cx="10325000" cy="21708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First, we scaled the data using standard scalar before training the model.</a:t>
          </a:r>
        </a:p>
      </dsp:txBody>
      <dsp:txXfrm rot="10800000">
        <a:off x="0" y="1607"/>
        <a:ext cx="10325000" cy="141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3B0D-221B-427F-A900-598070E4F639}">
      <dsp:nvSpPr>
        <dsp:cNvPr id="0" name=""/>
        <dsp:cNvSpPr/>
      </dsp:nvSpPr>
      <dsp:spPr>
        <a:xfrm>
          <a:off x="3024"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6316F-7F5F-49CD-BFED-C09F46BBC345}">
      <dsp:nvSpPr>
        <dsp:cNvPr id="0" name=""/>
        <dsp:cNvSpPr/>
      </dsp:nvSpPr>
      <dsp:spPr>
        <a:xfrm>
          <a:off x="243002"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Random Forest Score: 0.88325</a:t>
          </a:r>
        </a:p>
      </dsp:txBody>
      <dsp:txXfrm>
        <a:off x="283171" y="1368586"/>
        <a:ext cx="2079463" cy="1291135"/>
      </dsp:txXfrm>
    </dsp:sp>
    <dsp:sp modelId="{F8B34491-4C7B-4EEA-9109-AEB4F5EB832E}">
      <dsp:nvSpPr>
        <dsp:cNvPr id="0" name=""/>
        <dsp:cNvSpPr/>
      </dsp:nvSpPr>
      <dsp:spPr>
        <a:xfrm>
          <a:off x="2642781"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9C21-AEF9-4678-A44F-FD6B76B33D4C}">
      <dsp:nvSpPr>
        <dsp:cNvPr id="0" name=""/>
        <dsp:cNvSpPr/>
      </dsp:nvSpPr>
      <dsp:spPr>
        <a:xfrm>
          <a:off x="2882759"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a:p>
          <a:pPr marL="0" lvl="0" indent="0" algn="ctr" defTabSz="711200">
            <a:lnSpc>
              <a:spcPct val="90000"/>
            </a:lnSpc>
            <a:spcBef>
              <a:spcPct val="0"/>
            </a:spcBef>
            <a:spcAft>
              <a:spcPct val="35000"/>
            </a:spcAft>
            <a:buNone/>
          </a:pPr>
          <a:r>
            <a:rPr lang="en-US" sz="1600" kern="1200" dirty="0"/>
            <a:t> Score: 0.92275</a:t>
          </a:r>
        </a:p>
      </dsp:txBody>
      <dsp:txXfrm>
        <a:off x="2922928" y="1368586"/>
        <a:ext cx="2079463" cy="1291135"/>
      </dsp:txXfrm>
    </dsp:sp>
    <dsp:sp modelId="{A41D640E-58C7-4CCF-95FF-228DFF395B10}">
      <dsp:nvSpPr>
        <dsp:cNvPr id="0" name=""/>
        <dsp:cNvSpPr/>
      </dsp:nvSpPr>
      <dsp:spPr>
        <a:xfrm>
          <a:off x="5282538"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81924-CCEA-4FD4-8A14-466FB1A69E99}">
      <dsp:nvSpPr>
        <dsp:cNvPr id="0" name=""/>
        <dsp:cNvSpPr/>
      </dsp:nvSpPr>
      <dsp:spPr>
        <a:xfrm>
          <a:off x="5522516"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a:p>
          <a:pPr marL="0" lvl="0" indent="0" algn="ctr" defTabSz="711200">
            <a:lnSpc>
              <a:spcPct val="90000"/>
            </a:lnSpc>
            <a:spcBef>
              <a:spcPct val="0"/>
            </a:spcBef>
            <a:spcAft>
              <a:spcPct val="35000"/>
            </a:spcAft>
            <a:buNone/>
          </a:pPr>
          <a:r>
            <a:rPr lang="en-US" sz="1600" kern="1200" dirty="0"/>
            <a:t> Score: 0.82725</a:t>
          </a:r>
        </a:p>
      </dsp:txBody>
      <dsp:txXfrm>
        <a:off x="5562685" y="1368586"/>
        <a:ext cx="2079463" cy="1291135"/>
      </dsp:txXfrm>
    </dsp:sp>
    <dsp:sp modelId="{03F1B40B-BFF7-4477-9BA5-93B1760A960F}">
      <dsp:nvSpPr>
        <dsp:cNvPr id="0" name=""/>
        <dsp:cNvSpPr/>
      </dsp:nvSpPr>
      <dsp:spPr>
        <a:xfrm>
          <a:off x="7922295"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B9E6-7DBD-4EFD-B1DA-315F5A56DDE1}">
      <dsp:nvSpPr>
        <dsp:cNvPr id="0" name=""/>
        <dsp:cNvSpPr/>
      </dsp:nvSpPr>
      <dsp:spPr>
        <a:xfrm>
          <a:off x="8162273"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Stacked Model Score: 0.9265000000000001</a:t>
          </a:r>
        </a:p>
      </dsp:txBody>
      <dsp:txXfrm>
        <a:off x="8202442" y="1368586"/>
        <a:ext cx="2079463" cy="12911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72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0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985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992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59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4/27/2023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65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7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25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14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4/27/2023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8404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3"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pic>
        <p:nvPicPr>
          <p:cNvPr id="54" name="Picture 3" descr="Person watching empty phone">
            <a:extLst>
              <a:ext uri="{FF2B5EF4-FFF2-40B4-BE49-F238E27FC236}">
                <a16:creationId xmlns:a16="http://schemas.microsoft.com/office/drawing/2014/main" id="{0353F543-F2AE-FE33-6F3A-3BD2F0BBF0C7}"/>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101E25-CEC9-A489-03E6-16A6BD293D71}"/>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Mobile Price Classification Using Machine Learning</a:t>
            </a:r>
          </a:p>
        </p:txBody>
      </p:sp>
      <p:sp>
        <p:nvSpPr>
          <p:cNvPr id="3" name="Subtitle 2">
            <a:extLst>
              <a:ext uri="{FF2B5EF4-FFF2-40B4-BE49-F238E27FC236}">
                <a16:creationId xmlns:a16="http://schemas.microsoft.com/office/drawing/2014/main" id="{F14B5126-30A4-EEC6-C27C-91B9BA545841}"/>
              </a:ext>
            </a:extLst>
          </p:cNvPr>
          <p:cNvSpPr>
            <a:spLocks noGrp="1"/>
          </p:cNvSpPr>
          <p:nvPr>
            <p:ph type="subTitle" idx="1"/>
          </p:nvPr>
        </p:nvSpPr>
        <p:spPr>
          <a:xfrm>
            <a:off x="684225" y="3674327"/>
            <a:ext cx="9339075" cy="1380213"/>
          </a:xfrm>
        </p:spPr>
        <p:txBody>
          <a:bodyPr>
            <a:normAutofit fontScale="92500" lnSpcReduction="10000"/>
          </a:bodyPr>
          <a:lstStyle/>
          <a:p>
            <a:r>
              <a:rPr lang="en-US" dirty="0">
                <a:solidFill>
                  <a:srgbClr val="FFFFFF"/>
                </a:solidFill>
              </a:rPr>
              <a:t>Team Members:</a:t>
            </a:r>
          </a:p>
          <a:p>
            <a:r>
              <a:rPr lang="en-US" dirty="0">
                <a:solidFill>
                  <a:srgbClr val="FFFFFF"/>
                </a:solidFill>
              </a:rPr>
              <a:t>Cherukuri Sravanti  #700743770</a:t>
            </a:r>
          </a:p>
          <a:p>
            <a:r>
              <a:rPr lang="en-US" dirty="0">
                <a:solidFill>
                  <a:srgbClr val="FFFFFF"/>
                </a:solidFill>
              </a:rPr>
              <a:t>Maruthi Pavan Surya Kande  #700747215</a:t>
            </a:r>
          </a:p>
        </p:txBody>
      </p:sp>
    </p:spTree>
    <p:extLst>
      <p:ext uri="{BB962C8B-B14F-4D97-AF65-F5344CB8AC3E}">
        <p14:creationId xmlns:p14="http://schemas.microsoft.com/office/powerpoint/2010/main" val="6776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CD9E9A87-428E-E0CB-593B-C3AE592D06DC}"/>
              </a:ext>
            </a:extLst>
          </p:cNvPr>
          <p:cNvSpPr>
            <a:spLocks noGrp="1"/>
          </p:cNvSpPr>
          <p:nvPr>
            <p:ph type="title"/>
          </p:nvPr>
        </p:nvSpPr>
        <p:spPr>
          <a:xfrm>
            <a:off x="691079" y="725951"/>
            <a:ext cx="10325000" cy="1380515"/>
          </a:xfrm>
        </p:spPr>
        <p:txBody>
          <a:bodyPr>
            <a:normAutofit/>
          </a:bodyPr>
          <a:lstStyle/>
          <a:p>
            <a:pPr>
              <a:lnSpc>
                <a:spcPct val="90000"/>
              </a:lnSpc>
            </a:pPr>
            <a:r>
              <a:rPr lang="en-US" dirty="0"/>
              <a:t>Roles and Responsibilities and contributions</a:t>
            </a:r>
          </a:p>
        </p:txBody>
      </p:sp>
      <p:graphicFrame>
        <p:nvGraphicFramePr>
          <p:cNvPr id="5" name="Content Placeholder 2">
            <a:extLst>
              <a:ext uri="{FF2B5EF4-FFF2-40B4-BE49-F238E27FC236}">
                <a16:creationId xmlns:a16="http://schemas.microsoft.com/office/drawing/2014/main" id="{6C9311FF-7913-8A82-6897-FEFF84E48257}"/>
              </a:ext>
            </a:extLst>
          </p:cNvPr>
          <p:cNvGraphicFramePr>
            <a:graphicFrameLocks noGrp="1"/>
          </p:cNvGraphicFramePr>
          <p:nvPr>
            <p:ph idx="1"/>
            <p:extLst>
              <p:ext uri="{D42A27DB-BD31-4B8C-83A1-F6EECF244321}">
                <p14:modId xmlns:p14="http://schemas.microsoft.com/office/powerpoint/2010/main" val="2182357614"/>
              </p:ext>
            </p:extLst>
          </p:nvPr>
        </p:nvGraphicFramePr>
        <p:xfrm>
          <a:off x="690562" y="2339975"/>
          <a:ext cx="11110166" cy="38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13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8"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8339B52B-533A-3B03-AF80-AB818FEEB5EF}"/>
              </a:ext>
            </a:extLst>
          </p:cNvPr>
          <p:cNvSpPr>
            <a:spLocks noGrp="1"/>
          </p:cNvSpPr>
          <p:nvPr>
            <p:ph type="title"/>
          </p:nvPr>
        </p:nvSpPr>
        <p:spPr>
          <a:xfrm>
            <a:off x="691079" y="725952"/>
            <a:ext cx="5818396" cy="1362156"/>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05C72654-29F7-C5C5-D6C1-4EB9204AB5F0}"/>
              </a:ext>
            </a:extLst>
          </p:cNvPr>
          <p:cNvSpPr>
            <a:spLocks noGrp="1"/>
          </p:cNvSpPr>
          <p:nvPr>
            <p:ph idx="1"/>
          </p:nvPr>
        </p:nvSpPr>
        <p:spPr>
          <a:xfrm>
            <a:off x="691079" y="2340131"/>
            <a:ext cx="5818396" cy="3791918"/>
          </a:xfrm>
        </p:spPr>
        <p:txBody>
          <a:bodyPr>
            <a:normAutofit/>
          </a:bodyPr>
          <a:lstStyle/>
          <a:p>
            <a:pPr>
              <a:lnSpc>
                <a:spcPct val="100000"/>
              </a:lnSpc>
            </a:pPr>
            <a:r>
              <a:rPr lang="en-US" sz="1700" dirty="0">
                <a:effectLst/>
                <a:latin typeface="Times New Roman" panose="02020603050405020304" pitchFamily="18" charset="0"/>
                <a:ea typeface="Times New Roman" panose="02020603050405020304" pitchFamily="18" charset="0"/>
              </a:rPr>
              <a:t>The pricing of a good or service is the single most essential consideration in terms of both marketing and conducting business. </a:t>
            </a:r>
          </a:p>
          <a:p>
            <a:pPr>
              <a:lnSpc>
                <a:spcPct val="100000"/>
              </a:lnSpc>
            </a:pPr>
            <a:r>
              <a:rPr lang="en-US" sz="1700" dirty="0">
                <a:effectLst/>
                <a:latin typeface="Times New Roman" panose="02020603050405020304" pitchFamily="18" charset="0"/>
                <a:ea typeface="Times New Roman" panose="02020603050405020304" pitchFamily="18" charset="0"/>
              </a:rPr>
              <a:t>The cost of the items is almost always the very first thing that consumers want to find out about a business before making a purchase. </a:t>
            </a:r>
          </a:p>
          <a:p>
            <a:pPr>
              <a:lnSpc>
                <a:spcPct val="100000"/>
              </a:lnSpc>
            </a:pPr>
            <a:r>
              <a:rPr lang="en-US" sz="1700" dirty="0">
                <a:effectLst/>
                <a:latin typeface="Times New Roman" panose="02020603050405020304" pitchFamily="18" charset="0"/>
                <a:ea typeface="Times New Roman" panose="02020603050405020304" pitchFamily="18" charset="0"/>
              </a:rPr>
              <a:t>Every prospective consumer initially suffers from worry and questions themselves, "Will he be able to purchase anything that satisfies the criteria that have been outlined, or will he not?" As a result, the primary purpose of the research is to simplify price estimation in the comfort of one's own house.</a:t>
            </a:r>
          </a:p>
          <a:p>
            <a:pPr>
              <a:lnSpc>
                <a:spcPct val="100000"/>
              </a:lnSpc>
            </a:pPr>
            <a:endParaRPr lang="en-US" sz="1700" dirty="0"/>
          </a:p>
        </p:txBody>
      </p:sp>
      <p:pic>
        <p:nvPicPr>
          <p:cNvPr id="50" name="Graphic 6" descr="Dollar">
            <a:extLst>
              <a:ext uri="{FF2B5EF4-FFF2-40B4-BE49-F238E27FC236}">
                <a16:creationId xmlns:a16="http://schemas.microsoft.com/office/drawing/2014/main" id="{73AE37ED-B332-DA15-678B-C5178791D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86045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8C899-8A6C-66A8-4FF3-7EC61EAD771B}"/>
              </a:ext>
            </a:extLst>
          </p:cNvPr>
          <p:cNvSpPr>
            <a:spLocks noGrp="1"/>
          </p:cNvSpPr>
          <p:nvPr>
            <p:ph type="title"/>
          </p:nvPr>
        </p:nvSpPr>
        <p:spPr>
          <a:xfrm>
            <a:off x="691079" y="725951"/>
            <a:ext cx="4927425" cy="1938525"/>
          </a:xfrm>
        </p:spPr>
        <p:txBody>
          <a:bodyPr>
            <a:normAutofit/>
          </a:bodyPr>
          <a:lstStyle/>
          <a:p>
            <a:r>
              <a:rPr lang="en-US" dirty="0"/>
              <a:t>Objectives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9C438D09-82F8-335D-F35D-DDDEFDED4C2F}"/>
              </a:ext>
            </a:extLst>
          </p:cNvPr>
          <p:cNvSpPr>
            <a:spLocks noGrp="1"/>
          </p:cNvSpPr>
          <p:nvPr>
            <p:ph idx="1"/>
          </p:nvPr>
        </p:nvSpPr>
        <p:spPr>
          <a:xfrm>
            <a:off x="691079" y="2886116"/>
            <a:ext cx="4927425" cy="3245931"/>
          </a:xfrm>
        </p:spPr>
        <p:txBody>
          <a:bodyPr>
            <a:normAutofit/>
          </a:bodyPr>
          <a:lstStyle/>
          <a:p>
            <a:pPr>
              <a:lnSpc>
                <a:spcPct val="100000"/>
              </a:lnSpc>
            </a:pPr>
            <a:r>
              <a:rPr lang="en-US" sz="1300" dirty="0">
                <a:effectLst/>
                <a:latin typeface="Times New Roman" panose="02020603050405020304" pitchFamily="18" charset="0"/>
                <a:ea typeface="Times New Roman" panose="02020603050405020304" pitchFamily="18" charset="0"/>
              </a:rPr>
              <a:t>To make a contribution to the mobile phone sector by supplying the industry with useful insights that can be used for pricing and marketing tactics.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his topic makes to the field of machine learning is that it demonstrates how various machine learning techniques can be used to the classification of mobile phone prices.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he objective of the challenge of mobile price categorization is to enhance the precision and usefulness of mobile price prediction.</a:t>
            </a:r>
          </a:p>
          <a:p>
            <a:pPr>
              <a:lnSpc>
                <a:spcPct val="100000"/>
              </a:lnSpc>
            </a:pPr>
            <a:r>
              <a:rPr lang="en-US" sz="1300" dirty="0">
                <a:effectLst/>
                <a:latin typeface="Times New Roman" panose="02020603050405020304" pitchFamily="18" charset="0"/>
                <a:ea typeface="Times New Roman" panose="02020603050405020304" pitchFamily="18" charset="0"/>
              </a:rPr>
              <a:t>Consumers are able to make educated judgments when it comes to the purchase of a new mobile phone that meets both their financial constraints and their requirements if the price range of mobile phones can be reliably predicted based on the features of those phones.</a:t>
            </a:r>
          </a:p>
          <a:p>
            <a:pPr>
              <a:lnSpc>
                <a:spcPct val="100000"/>
              </a:lnSpc>
            </a:pPr>
            <a:endParaRPr lang="en-US" sz="1300" dirty="0"/>
          </a:p>
        </p:txBody>
      </p:sp>
      <p:pic>
        <p:nvPicPr>
          <p:cNvPr id="5" name="Picture 4" descr="Mobile device with apps">
            <a:extLst>
              <a:ext uri="{FF2B5EF4-FFF2-40B4-BE49-F238E27FC236}">
                <a16:creationId xmlns:a16="http://schemas.microsoft.com/office/drawing/2014/main" id="{27718EBD-3B27-9D02-B157-826FF6F8938E}"/>
              </a:ext>
            </a:extLst>
          </p:cNvPr>
          <p:cNvPicPr>
            <a:picLocks noChangeAspect="1"/>
          </p:cNvPicPr>
          <p:nvPr/>
        </p:nvPicPr>
        <p:blipFill rotWithShape="1">
          <a:blip r:embed="rId2"/>
          <a:srcRect l="45607" r="603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0176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18C6629-5F2B-5EA2-61C0-27FBBEFEC5C0}"/>
              </a:ext>
            </a:extLst>
          </p:cNvPr>
          <p:cNvSpPr>
            <a:spLocks noGrp="1"/>
          </p:cNvSpPr>
          <p:nvPr>
            <p:ph type="title"/>
          </p:nvPr>
        </p:nvSpPr>
        <p:spPr>
          <a:xfrm>
            <a:off x="691079" y="725951"/>
            <a:ext cx="4927425" cy="1938525"/>
          </a:xfrm>
        </p:spPr>
        <p:txBody>
          <a:bodyPr>
            <a:normAutofit/>
          </a:bodyPr>
          <a:lstStyle/>
          <a:p>
            <a:r>
              <a:rPr lang="en-US" dirty="0"/>
              <a:t>Related Work</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6AD098F-EEFE-D89C-0219-F4D745A169DC}"/>
              </a:ext>
            </a:extLst>
          </p:cNvPr>
          <p:cNvSpPr>
            <a:spLocks noGrp="1"/>
          </p:cNvSpPr>
          <p:nvPr>
            <p:ph idx="1"/>
          </p:nvPr>
        </p:nvSpPr>
        <p:spPr>
          <a:xfrm>
            <a:off x="691079" y="2886116"/>
            <a:ext cx="4927425" cy="3245931"/>
          </a:xfrm>
        </p:spPr>
        <p:txBody>
          <a:bodyP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Abualigah</a:t>
            </a:r>
            <a:r>
              <a:rPr lang="en-US" sz="1400" dirty="0">
                <a:effectLst/>
                <a:latin typeface="Times New Roman" panose="02020603050405020304" pitchFamily="18" charset="0"/>
                <a:ea typeface="Times New Roman" panose="02020603050405020304" pitchFamily="18" charset="0"/>
              </a:rPr>
              <a:t>, Khalil, and </a:t>
            </a:r>
            <a:r>
              <a:rPr lang="en-US" sz="1400" dirty="0" err="1">
                <a:effectLst/>
                <a:latin typeface="Times New Roman" panose="02020603050405020304" pitchFamily="18" charset="0"/>
                <a:ea typeface="Times New Roman" panose="02020603050405020304" pitchFamily="18" charset="0"/>
              </a:rPr>
              <a:t>Alkafaween</a:t>
            </a:r>
            <a:r>
              <a:rPr lang="en-US" sz="1400" dirty="0">
                <a:effectLst/>
                <a:latin typeface="Times New Roman" panose="02020603050405020304" pitchFamily="18" charset="0"/>
                <a:ea typeface="Times New Roman" panose="02020603050405020304" pitchFamily="18" charset="0"/>
              </a:rPr>
              <a:t>  concludes that KNN is the best algorithm for mobile price classification based on its high accuracy and simplicity. </a:t>
            </a:r>
          </a:p>
          <a:p>
            <a:pPr>
              <a:lnSpc>
                <a:spcPct val="100000"/>
              </a:lnSpc>
            </a:pPr>
            <a:r>
              <a:rPr lang="en-US" sz="1400" dirty="0">
                <a:effectLst/>
                <a:latin typeface="Times New Roman" panose="02020603050405020304" pitchFamily="18" charset="0"/>
                <a:ea typeface="Times New Roman" panose="02020603050405020304" pitchFamily="18" charset="0"/>
              </a:rPr>
              <a:t>The paper by Bhandari and Kumar </a:t>
            </a: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concludes that KNN and Random Forest are the most effective algorithms for predicting the price range of mobile phones. </a:t>
            </a:r>
            <a:endParaRPr lang="en-US" sz="1400" dirty="0">
              <a:latin typeface="Times New Roman" panose="02020603050405020304" pitchFamily="18" charset="0"/>
              <a:ea typeface="Times New Roman" panose="02020603050405020304" pitchFamily="18" charset="0"/>
            </a:endParaRPr>
          </a:p>
          <a:p>
            <a:pPr>
              <a:lnSpc>
                <a:spcPct val="100000"/>
              </a:lnSpc>
            </a:pPr>
            <a:r>
              <a:rPr lang="en-US" sz="1400" dirty="0">
                <a:effectLst/>
                <a:latin typeface="Times New Roman" panose="02020603050405020304" pitchFamily="18" charset="0"/>
                <a:ea typeface="Times New Roman" panose="02020603050405020304" pitchFamily="18" charset="0"/>
              </a:rPr>
              <a:t>The paper by Khan and </a:t>
            </a:r>
            <a:r>
              <a:rPr lang="en-US" sz="1400" dirty="0" err="1">
                <a:effectLst/>
                <a:latin typeface="Times New Roman" panose="02020603050405020304" pitchFamily="18" charset="0"/>
                <a:ea typeface="Times New Roman" panose="02020603050405020304" pitchFamily="18" charset="0"/>
              </a:rPr>
              <a:t>Alazab</a:t>
            </a:r>
            <a:r>
              <a:rPr lang="en-US" sz="1400" dirty="0">
                <a:effectLst/>
                <a:latin typeface="Times New Roman" panose="02020603050405020304" pitchFamily="18" charset="0"/>
                <a:ea typeface="Times New Roman" panose="02020603050405020304" pitchFamily="18" charset="0"/>
              </a:rPr>
              <a:t> concludes that Random Forest and KNN are the most effective algorithms for predicting the price range of mobile phones. </a:t>
            </a:r>
          </a:p>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Muthukumar</a:t>
            </a:r>
            <a:r>
              <a:rPr lang="en-US" sz="1400" dirty="0">
                <a:effectLst/>
                <a:latin typeface="Times New Roman" panose="02020603050405020304" pitchFamily="18" charset="0"/>
                <a:ea typeface="Times New Roman" panose="02020603050405020304" pitchFamily="18" charset="0"/>
              </a:rPr>
              <a:t> and Parthiban that KNN and SVM are the most effective algorithms for predicting the price range of mobile phones. </a:t>
            </a:r>
            <a:endParaRPr lang="en-US" sz="1400" dirty="0"/>
          </a:p>
        </p:txBody>
      </p:sp>
      <p:pic>
        <p:nvPicPr>
          <p:cNvPr id="5" name="Picture 4" descr="Working space background">
            <a:extLst>
              <a:ext uri="{FF2B5EF4-FFF2-40B4-BE49-F238E27FC236}">
                <a16:creationId xmlns:a16="http://schemas.microsoft.com/office/drawing/2014/main" id="{310520E4-979F-640A-063E-92A19B683207}"/>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37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7"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F1791D-A4F0-343C-D663-7C5C852D4B1F}"/>
              </a:ext>
            </a:extLst>
          </p:cNvPr>
          <p:cNvSpPr>
            <a:spLocks noGrp="1"/>
          </p:cNvSpPr>
          <p:nvPr>
            <p:ph type="title"/>
          </p:nvPr>
        </p:nvSpPr>
        <p:spPr>
          <a:xfrm>
            <a:off x="691079" y="3442637"/>
            <a:ext cx="4418418" cy="3000549"/>
          </a:xfrm>
        </p:spPr>
        <p:txBody>
          <a:bodyPr anchor="ctr">
            <a:normAutofit/>
          </a:bodyPr>
          <a:lstStyle/>
          <a:p>
            <a:r>
              <a:rPr lang="en-US" dirty="0"/>
              <a:t>Problem Statement</a:t>
            </a:r>
          </a:p>
        </p:txBody>
      </p:sp>
      <p:pic>
        <p:nvPicPr>
          <p:cNvPr id="48" name="Picture 4" descr="Cardboard boxes on conveyor belt">
            <a:extLst>
              <a:ext uri="{FF2B5EF4-FFF2-40B4-BE49-F238E27FC236}">
                <a16:creationId xmlns:a16="http://schemas.microsoft.com/office/drawing/2014/main" id="{AAA74B8D-ED7D-8059-B9B4-EE2507B02490}"/>
              </a:ext>
            </a:extLst>
          </p:cNvPr>
          <p:cNvPicPr>
            <a:picLocks noChangeAspect="1"/>
          </p:cNvPicPr>
          <p:nvPr/>
        </p:nvPicPr>
        <p:blipFill rotWithShape="1">
          <a:blip r:embed="rId2"/>
          <a:srcRect t="20880" r="-1" b="38489"/>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9"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1CB8898-6C5C-D1C3-310B-E6BA68A5BF3C}"/>
              </a:ext>
            </a:extLst>
          </p:cNvPr>
          <p:cNvSpPr>
            <a:spLocks noGrp="1"/>
          </p:cNvSpPr>
          <p:nvPr>
            <p:ph idx="1"/>
          </p:nvPr>
        </p:nvSpPr>
        <p:spPr>
          <a:xfrm>
            <a:off x="5594340" y="3442638"/>
            <a:ext cx="5924531" cy="3000547"/>
          </a:xfrm>
        </p:spPr>
        <p:txBody>
          <a:bodyPr anchor="ct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price at which a product or service is offered to customers is the single most important factor to consider when it comes to marketing and running a business. </a:t>
            </a:r>
          </a:p>
          <a:p>
            <a:pPr>
              <a:lnSpc>
                <a:spcPct val="100000"/>
              </a:lnSpc>
            </a:pPr>
            <a:r>
              <a:rPr lang="en-US" sz="1400" dirty="0">
                <a:effectLst/>
                <a:latin typeface="Times New Roman" panose="02020603050405020304" pitchFamily="18" charset="0"/>
                <a:ea typeface="Times New Roman" panose="02020603050405020304" pitchFamily="18" charset="0"/>
              </a:rPr>
              <a:t>Before making a purchase from a company, the cost of the merchandise is nearly always the very first thing that potential customers want to find out about the company. </a:t>
            </a:r>
          </a:p>
          <a:p>
            <a:pPr>
              <a:lnSpc>
                <a:spcPct val="100000"/>
              </a:lnSpc>
            </a:pPr>
            <a:r>
              <a:rPr lang="en-US" sz="1400" dirty="0">
                <a:effectLst/>
                <a:latin typeface="Times New Roman" panose="02020603050405020304" pitchFamily="18" charset="0"/>
                <a:ea typeface="Times New Roman" panose="02020603050405020304" pitchFamily="18" charset="0"/>
              </a:rPr>
              <a:t>Every potential purchaser at first experiences anxiety and wonders to themselves, "Will he or will he not be able to purchase anything that satisfies the standards that have been established?" As a direct consequence of this, the primary goal of the work is to simplify the process of price estimates so that individuals can carry it out from the comfort of their own homes.</a:t>
            </a:r>
            <a:endParaRPr lang="en-US" sz="1400" dirty="0"/>
          </a:p>
        </p:txBody>
      </p:sp>
    </p:spTree>
    <p:extLst>
      <p:ext uri="{BB962C8B-B14F-4D97-AF65-F5344CB8AC3E}">
        <p14:creationId xmlns:p14="http://schemas.microsoft.com/office/powerpoint/2010/main" val="36979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5141-3D50-F1EB-1A33-1B4AAE7D5036}"/>
              </a:ext>
            </a:extLst>
          </p:cNvPr>
          <p:cNvSpPr>
            <a:spLocks noGrp="1"/>
          </p:cNvSpPr>
          <p:nvPr>
            <p:ph type="title"/>
          </p:nvPr>
        </p:nvSpPr>
        <p:spPr/>
        <p:txBody>
          <a:bodyPr/>
          <a:lstStyle/>
          <a:p>
            <a:r>
              <a:rPr lang="en-US" dirty="0"/>
              <a:t>Proposed Solution</a:t>
            </a:r>
          </a:p>
        </p:txBody>
      </p:sp>
      <p:graphicFrame>
        <p:nvGraphicFramePr>
          <p:cNvPr id="46" name="Content Placeholder 2">
            <a:extLst>
              <a:ext uri="{FF2B5EF4-FFF2-40B4-BE49-F238E27FC236}">
                <a16:creationId xmlns:a16="http://schemas.microsoft.com/office/drawing/2014/main" id="{DE591066-7F51-18C6-6B6F-0A3D827095A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55C6CB82-47DA-439E-FA5E-A6F4BE91F718}"/>
              </a:ext>
            </a:extLst>
          </p:cNvPr>
          <p:cNvSpPr>
            <a:spLocks noGrp="1"/>
          </p:cNvSpPr>
          <p:nvPr>
            <p:ph type="title"/>
          </p:nvPr>
        </p:nvSpPr>
        <p:spPr>
          <a:xfrm>
            <a:off x="691079" y="725951"/>
            <a:ext cx="10325000" cy="1380515"/>
          </a:xfrm>
        </p:spPr>
        <p:txBody>
          <a:bodyPr>
            <a:normAutofit/>
          </a:bodyPr>
          <a:lstStyle/>
          <a:p>
            <a:r>
              <a:rPr lang="en-US" dirty="0"/>
              <a:t>Results and Simulations</a:t>
            </a:r>
          </a:p>
        </p:txBody>
      </p:sp>
      <p:graphicFrame>
        <p:nvGraphicFramePr>
          <p:cNvPr id="5" name="Content Placeholder 2">
            <a:extLst>
              <a:ext uri="{FF2B5EF4-FFF2-40B4-BE49-F238E27FC236}">
                <a16:creationId xmlns:a16="http://schemas.microsoft.com/office/drawing/2014/main" id="{542CD95D-FB8D-811A-761F-E737FF103B8C}"/>
              </a:ext>
            </a:extLst>
          </p:cNvPr>
          <p:cNvGraphicFramePr>
            <a:graphicFrameLocks noGrp="1"/>
          </p:cNvGraphicFramePr>
          <p:nvPr>
            <p:ph idx="1"/>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A2BC44-699A-0D63-5533-204DF6C372D0}"/>
              </a:ext>
            </a:extLst>
          </p:cNvPr>
          <p:cNvSpPr>
            <a:spLocks noGrp="1"/>
          </p:cNvSpPr>
          <p:nvPr>
            <p:ph type="title"/>
          </p:nvPr>
        </p:nvSpPr>
        <p:spPr>
          <a:xfrm>
            <a:off x="691079" y="725952"/>
            <a:ext cx="10325000" cy="1387118"/>
          </a:xfrm>
        </p:spPr>
        <p:txBody>
          <a:bodyPr>
            <a:normAutofit/>
          </a:bodyPr>
          <a:lstStyle/>
          <a:p>
            <a:r>
              <a:rPr lang="en-US" dirty="0"/>
              <a:t>References</a:t>
            </a:r>
          </a:p>
        </p:txBody>
      </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65DD0712-6887-61FF-2CB0-A8C8EBFC4DAD}"/>
              </a:ext>
            </a:extLst>
          </p:cNvPr>
          <p:cNvSpPr>
            <a:spLocks noGrp="1"/>
          </p:cNvSpPr>
          <p:nvPr>
            <p:ph idx="1"/>
          </p:nvPr>
        </p:nvSpPr>
        <p:spPr>
          <a:xfrm>
            <a:off x="1202548" y="2340129"/>
            <a:ext cx="8817702" cy="3836833"/>
          </a:xfrm>
        </p:spPr>
        <p:txBody>
          <a:bodyPr>
            <a:normAutofit/>
          </a:bodyPr>
          <a:lstStyle/>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Firoz, N., </a:t>
            </a:r>
            <a:r>
              <a:rPr lang="en-US" sz="1600" dirty="0" err="1">
                <a:effectLst/>
                <a:latin typeface="Times New Roman" panose="02020603050405020304" pitchFamily="18" charset="0"/>
                <a:ea typeface="Times New Roman" panose="02020603050405020304" pitchFamily="18" charset="0"/>
              </a:rPr>
              <a:t>Naskar</a:t>
            </a:r>
            <a:r>
              <a:rPr lang="en-US" sz="1600" dirty="0">
                <a:effectLst/>
                <a:latin typeface="Times New Roman" panose="02020603050405020304" pitchFamily="18" charset="0"/>
                <a:ea typeface="Times New Roman" panose="02020603050405020304" pitchFamily="18" charset="0"/>
              </a:rPr>
              <a:t>, R., Bandyopadhyay, S. and </a:t>
            </a:r>
            <a:r>
              <a:rPr lang="en-US" sz="1600" dirty="0" err="1">
                <a:effectLst/>
                <a:latin typeface="Times New Roman" panose="02020603050405020304" pitchFamily="18" charset="0"/>
                <a:ea typeface="Times New Roman" panose="02020603050405020304" pitchFamily="18" charset="0"/>
              </a:rPr>
              <a:t>Konar</a:t>
            </a:r>
            <a:r>
              <a:rPr lang="en-US" sz="1600" dirty="0">
                <a:effectLst/>
                <a:latin typeface="Times New Roman" panose="02020603050405020304" pitchFamily="18" charset="0"/>
                <a:ea typeface="Times New Roman" panose="02020603050405020304" pitchFamily="18" charset="0"/>
              </a:rPr>
              <a:t>, A. (2020). A Comparative Analysis of Machine Learning Models for Mobile Price Classification. In Proceedings of 3rd International Conference on Computing, Communication and Security (pp. 118-123). Springer.</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Bhattacharjee, R., Rahman, T., Chowdhury, F., Islam, S.M.A. and Kumar </a:t>
            </a: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 (2020). A Comparative Analysis of Machine Learning Techniques for Mobile Price Classification. In Proceedings of the 9th International Conference on Computing and Informatics (pp. 251-257). ACM.</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Rahman, M.A., Hasan, M.T., </a:t>
            </a:r>
            <a:r>
              <a:rPr lang="en-US" sz="1600" dirty="0" err="1">
                <a:effectLst/>
                <a:latin typeface="Times New Roman" panose="02020603050405020304" pitchFamily="18" charset="0"/>
                <a:ea typeface="Times New Roman" panose="02020603050405020304" pitchFamily="18" charset="0"/>
              </a:rPr>
              <a:t>Arefin</a:t>
            </a:r>
            <a:r>
              <a:rPr lang="en-US" sz="1600" dirty="0">
                <a:effectLst/>
                <a:latin typeface="Times New Roman" panose="02020603050405020304" pitchFamily="18" charset="0"/>
                <a:ea typeface="Times New Roman" panose="02020603050405020304" pitchFamily="18" charset="0"/>
              </a:rPr>
              <a:t>, A.S.M. and Molla, K.A. (2020). A Comparative Study of Machine Learning Techniques for Mobile Price Classification. In 2020 International Conference on Robotics, Electrical and Signal Processing Techniques (ICREST) (pp. 8-13). IEEE.</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Hossain, M., Hoque, M.A., Roy, N. and Amin, M.A. (2020). Mobile Price Classification Using Machine Learning Techniques. In Proceedings of the 8th International Conference on Electrical Engineering and Information &amp; Communication Technology (ICEEICT) (pp. 1-6). IEEE.</a:t>
            </a:r>
          </a:p>
          <a:p>
            <a:pPr marL="342900" marR="0" lvl="0" indent="-342900">
              <a:lnSpc>
                <a:spcPct val="100000"/>
              </a:lnSpc>
              <a:spcBef>
                <a:spcPts val="0"/>
              </a:spcBef>
              <a:spcAft>
                <a:spcPts val="0"/>
              </a:spcAft>
              <a:buFont typeface="+mj-lt"/>
              <a:buAutoNum type="arabicPeriod"/>
              <a:tabLst>
                <a:tab pos="228600" algn="l"/>
              </a:tabLst>
            </a:pP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M.I., </a:t>
            </a:r>
            <a:r>
              <a:rPr lang="en-US" sz="1600" dirty="0" err="1">
                <a:effectLst/>
                <a:latin typeface="Times New Roman" panose="02020603050405020304" pitchFamily="18" charset="0"/>
                <a:ea typeface="Times New Roman" panose="02020603050405020304" pitchFamily="18" charset="0"/>
              </a:rPr>
              <a:t>Akter</a:t>
            </a:r>
            <a:r>
              <a:rPr lang="en-US" sz="1600" dirty="0">
                <a:effectLst/>
                <a:latin typeface="Times New Roman" panose="02020603050405020304" pitchFamily="18" charset="0"/>
                <a:ea typeface="Times New Roman" panose="02020603050405020304" pitchFamily="18" charset="0"/>
              </a:rPr>
              <a:t>, S., Khan, M.I. and </a:t>
            </a:r>
            <a:r>
              <a:rPr lang="en-US" sz="1600" dirty="0" err="1">
                <a:effectLst/>
                <a:latin typeface="Times New Roman" panose="02020603050405020304" pitchFamily="18" charset="0"/>
                <a:ea typeface="Times New Roman" panose="02020603050405020304" pitchFamily="18" charset="0"/>
              </a:rPr>
              <a:t>Mollah</a:t>
            </a:r>
            <a:r>
              <a:rPr lang="en-US" sz="1600" dirty="0">
                <a:effectLst/>
                <a:latin typeface="Times New Roman" panose="02020603050405020304" pitchFamily="18" charset="0"/>
                <a:ea typeface="Times New Roman" panose="02020603050405020304" pitchFamily="18" charset="0"/>
              </a:rPr>
              <a:t>, M.B.I. (2020). A Comparative Study of Machine Learning Techniques for Mobile Price Classification. In 2020 International Conference on Computer and Information Sciences (ICCIS) (pp. 1-6). IEEE.</a:t>
            </a:r>
          </a:p>
          <a:p>
            <a:pPr>
              <a:lnSpc>
                <a:spcPct val="100000"/>
              </a:lnSpc>
            </a:pPr>
            <a:endParaRPr lang="en-US" sz="1600" dirty="0"/>
          </a:p>
        </p:txBody>
      </p:sp>
    </p:spTree>
    <p:extLst>
      <p:ext uri="{BB962C8B-B14F-4D97-AF65-F5344CB8AC3E}">
        <p14:creationId xmlns:p14="http://schemas.microsoft.com/office/powerpoint/2010/main" val="196695217"/>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30</TotalTime>
  <Words>959</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Grandview</vt:lpstr>
      <vt:lpstr>Times New Roman</vt:lpstr>
      <vt:lpstr>Wingdings</vt:lpstr>
      <vt:lpstr>CosineVTI</vt:lpstr>
      <vt:lpstr>Mobile Price Classification Using Machine Learning</vt:lpstr>
      <vt:lpstr>Roles and Responsibilities and contributions</vt:lpstr>
      <vt:lpstr>Motivation</vt:lpstr>
      <vt:lpstr>Objectives</vt:lpstr>
      <vt:lpstr>Related Work</vt:lpstr>
      <vt:lpstr>Problem Statement</vt:lpstr>
      <vt:lpstr>Proposed Solution</vt:lpstr>
      <vt:lpstr>Results and 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dc:creator>vasu foruonly</dc:creator>
  <cp:lastModifiedBy>vasu foruonly</cp:lastModifiedBy>
  <cp:revision>7</cp:revision>
  <dcterms:created xsi:type="dcterms:W3CDTF">2023-04-28T00:11:25Z</dcterms:created>
  <dcterms:modified xsi:type="dcterms:W3CDTF">2023-04-28T00:42:15Z</dcterms:modified>
</cp:coreProperties>
</file>