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58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3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28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47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24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50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4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41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8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863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0DBE7A5-21DB-4D09-844D-92B54D7C2A4A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EEA04-FDA1-2514-7AEC-E8E675688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/>
              <a:t>Курсовой проект  </a:t>
            </a:r>
            <a:br>
              <a:rPr lang="ru-RU" sz="6600" dirty="0"/>
            </a:br>
            <a:r>
              <a:rPr lang="ru-RU" sz="6600" dirty="0"/>
              <a:t>по дисциплине «Основы программирования»  </a:t>
            </a:r>
            <a:br>
              <a:rPr lang="ru-RU" sz="6600" dirty="0"/>
            </a:br>
            <a:r>
              <a:rPr lang="ru-RU" sz="6600" dirty="0"/>
              <a:t>Тема: «Трекер расходов»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297110-81E9-0857-A9ED-7EDBF12D8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Выполнил: Жетписов Ансат </a:t>
            </a:r>
            <a:r>
              <a:rPr lang="ru-RU" dirty="0" err="1"/>
              <a:t>Нурланович</a:t>
            </a:r>
            <a:endParaRPr lang="ru-RU" dirty="0"/>
          </a:p>
          <a:p>
            <a:r>
              <a:rPr lang="ru-RU" dirty="0"/>
              <a:t>Группа: 231-323</a:t>
            </a:r>
          </a:p>
          <a:p>
            <a:r>
              <a:rPr lang="ru-RU" dirty="0"/>
              <a:t>Преподаватель: Красникова Ирина Николаевна</a:t>
            </a:r>
          </a:p>
          <a:p>
            <a:r>
              <a:rPr lang="ru-RU" dirty="0"/>
              <a:t>Год: 2025</a:t>
            </a:r>
          </a:p>
        </p:txBody>
      </p:sp>
    </p:spTree>
    <p:extLst>
      <p:ext uri="{BB962C8B-B14F-4D97-AF65-F5344CB8AC3E}">
        <p14:creationId xmlns:p14="http://schemas.microsoft.com/office/powerpoint/2010/main" val="11830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B8E9-4A31-420D-E968-6FD04C0D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отчёта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9C50A-4D6D-1929-DFC1-4D08C66A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Отчёт за 2025-04  </a:t>
            </a:r>
          </a:p>
          <a:p>
            <a:r>
              <a:rPr lang="ru-RU" dirty="0"/>
              <a:t>Общие расходы: 4270.00 руб.</a:t>
            </a:r>
          </a:p>
          <a:p>
            <a:endParaRPr lang="ru-RU" dirty="0"/>
          </a:p>
          <a:p>
            <a:r>
              <a:rPr lang="ru-RU" dirty="0"/>
              <a:t> - Кофе: 1100.00  </a:t>
            </a:r>
          </a:p>
          <a:p>
            <a:r>
              <a:rPr lang="ru-RU" dirty="0"/>
              <a:t> - Еда: 2300.00  </a:t>
            </a:r>
          </a:p>
          <a:p>
            <a:r>
              <a:rPr lang="ru-RU" dirty="0"/>
              <a:t> - Транспорт: 870.00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06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83F2F-72AF-F1B8-C2B4-E8A2A593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Уведомления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39EF3-0B23-4024-D0EF-019C18C3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отслеживает превышение лимитов.</a:t>
            </a:r>
          </a:p>
          <a:p>
            <a:r>
              <a:rPr lang="ru-RU" dirty="0"/>
              <a:t>Пример: «Ты тратишь слишком много на кофе… как всегда.»</a:t>
            </a:r>
          </a:p>
          <a:p>
            <a:endParaRPr lang="ru-RU" dirty="0"/>
          </a:p>
          <a:p>
            <a:r>
              <a:rPr lang="ru-RU" dirty="0"/>
              <a:t>Категории и лимиты настраиваются в `notifications.py`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28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D8196-94D7-C298-6363-025FEDA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02E19-8F07-8760-7904-706785AA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Реализовано приложение для учёта расходов;</a:t>
            </a:r>
          </a:p>
          <a:p>
            <a:r>
              <a:rPr lang="ru-RU" dirty="0"/>
              <a:t>- Спроектирована нормализованная база данных;</a:t>
            </a:r>
          </a:p>
          <a:p>
            <a:r>
              <a:rPr lang="ru-RU" dirty="0"/>
              <a:t>- Использованы современные средства разработки;</a:t>
            </a:r>
          </a:p>
          <a:p>
            <a:r>
              <a:rPr lang="ru-RU" dirty="0"/>
              <a:t>- Проект успешно выполнен и готов к расширению в будущем.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1B993-A424-120B-A6FF-AC787AA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5C516-B2F1-F373-E3C5-E92F58ED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– Создание приложения для учёта личных расходов;</a:t>
            </a:r>
          </a:p>
          <a:p>
            <a:r>
              <a:rPr lang="ru-RU" dirty="0"/>
              <a:t>– Разработка базы данных с нормализованной структурой;</a:t>
            </a:r>
          </a:p>
          <a:p>
            <a:r>
              <a:rPr lang="ru-RU" dirty="0"/>
              <a:t>– Реализация графического интерфейса с использованием </a:t>
            </a:r>
            <a:r>
              <a:rPr lang="ru-RU" dirty="0" err="1"/>
              <a:t>tkinter</a:t>
            </a:r>
            <a:r>
              <a:rPr lang="ru-RU" dirty="0"/>
              <a:t>;</a:t>
            </a:r>
          </a:p>
          <a:p>
            <a:r>
              <a:rPr lang="ru-RU" dirty="0"/>
              <a:t>– Автоматизация формирования отчётов о расходах.</a:t>
            </a:r>
          </a:p>
        </p:txBody>
      </p:sp>
    </p:spTree>
    <p:extLst>
      <p:ext uri="{BB962C8B-B14F-4D97-AF65-F5344CB8AC3E}">
        <p14:creationId xmlns:p14="http://schemas.microsoft.com/office/powerpoint/2010/main" val="35033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FF13B-349B-4D1E-9E86-7A80D1A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E0773-4667-3041-E4CA-2A72413B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должна позволять:</a:t>
            </a:r>
          </a:p>
          <a:p>
            <a:r>
              <a:rPr lang="ru-RU" dirty="0"/>
              <a:t>– Добавлять расходы с выбором категории и способа оплаты;</a:t>
            </a:r>
          </a:p>
          <a:p>
            <a:r>
              <a:rPr lang="ru-RU" dirty="0"/>
              <a:t>– Сохранять расходы в базу данных </a:t>
            </a:r>
            <a:r>
              <a:rPr lang="ru-RU" dirty="0" err="1"/>
              <a:t>SQLite</a:t>
            </a:r>
            <a:r>
              <a:rPr lang="ru-RU" dirty="0"/>
              <a:t>;</a:t>
            </a:r>
          </a:p>
          <a:p>
            <a:r>
              <a:rPr lang="ru-RU" dirty="0"/>
              <a:t>– Просматривать историю расходов в таблице;</a:t>
            </a:r>
          </a:p>
          <a:p>
            <a:r>
              <a:rPr lang="ru-RU" dirty="0"/>
              <a:t>– Формировать отчёты за месяц;</a:t>
            </a:r>
          </a:p>
          <a:p>
            <a:r>
              <a:rPr lang="ru-RU" dirty="0"/>
              <a:t>– Получать уведомления при перерасходе.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09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A7140-23FA-DE40-C108-6FCE8DB1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916A1-30F6-E125-2C78-71DF4E6F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– Язык программирования: </a:t>
            </a:r>
            <a:r>
              <a:rPr lang="en-US" dirty="0"/>
              <a:t>Python 3.10+</a:t>
            </a:r>
          </a:p>
          <a:p>
            <a:r>
              <a:rPr lang="en-US" dirty="0"/>
              <a:t>– </a:t>
            </a:r>
            <a:r>
              <a:rPr lang="ru-RU" dirty="0"/>
              <a:t>Библиотека интерфейса: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– </a:t>
            </a:r>
            <a:r>
              <a:rPr lang="ru-RU" dirty="0"/>
              <a:t>База данных: </a:t>
            </a:r>
            <a:r>
              <a:rPr lang="en-US" dirty="0"/>
              <a:t>SQLite3</a:t>
            </a:r>
          </a:p>
          <a:p>
            <a:r>
              <a:rPr lang="en-US" dirty="0"/>
              <a:t>– </a:t>
            </a:r>
            <a:r>
              <a:rPr lang="ru-RU" dirty="0"/>
              <a:t>Сборка .</a:t>
            </a:r>
            <a:r>
              <a:rPr lang="en-US" dirty="0"/>
              <a:t>exe </a:t>
            </a:r>
            <a:r>
              <a:rPr lang="ru-RU" dirty="0"/>
              <a:t>файла: </a:t>
            </a:r>
            <a:r>
              <a:rPr lang="en-US" dirty="0" err="1"/>
              <a:t>PyInstaller</a:t>
            </a:r>
            <a:endParaRPr lang="en-US" dirty="0"/>
          </a:p>
          <a:p>
            <a:r>
              <a:rPr lang="en-US" dirty="0"/>
              <a:t>– </a:t>
            </a:r>
            <a:r>
              <a:rPr lang="ru-RU" dirty="0"/>
              <a:t>Среда разработки: </a:t>
            </a:r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6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780EC-8C87-F3C5-9F4D-546044F2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E04B2-8D4B-E229-773D-6F0E2AC4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Таблицы:</a:t>
            </a:r>
          </a:p>
          <a:p>
            <a:r>
              <a:rPr lang="ru-RU" dirty="0"/>
              <a:t>– </a:t>
            </a:r>
            <a:r>
              <a:rPr lang="ru-RU" dirty="0" err="1"/>
              <a:t>users</a:t>
            </a:r>
            <a:r>
              <a:rPr lang="ru-RU" dirty="0"/>
              <a:t> (пользователи)</a:t>
            </a:r>
          </a:p>
          <a:p>
            <a:r>
              <a:rPr lang="ru-RU" dirty="0"/>
              <a:t>– </a:t>
            </a:r>
            <a:r>
              <a:rPr lang="ru-RU" dirty="0" err="1"/>
              <a:t>categories</a:t>
            </a:r>
            <a:r>
              <a:rPr lang="ru-RU" dirty="0"/>
              <a:t> (категории расходов)</a:t>
            </a:r>
          </a:p>
          <a:p>
            <a:r>
              <a:rPr lang="ru-RU" dirty="0"/>
              <a:t>– </a:t>
            </a:r>
            <a:r>
              <a:rPr lang="ru-RU" dirty="0" err="1"/>
              <a:t>payment_methods</a:t>
            </a:r>
            <a:r>
              <a:rPr lang="ru-RU" dirty="0"/>
              <a:t> (способы оплаты)</a:t>
            </a:r>
          </a:p>
          <a:p>
            <a:r>
              <a:rPr lang="ru-RU" dirty="0"/>
              <a:t>– </a:t>
            </a:r>
            <a:r>
              <a:rPr lang="ru-RU" dirty="0" err="1"/>
              <a:t>expenses</a:t>
            </a:r>
            <a:r>
              <a:rPr lang="ru-RU" dirty="0"/>
              <a:t> (расходы)</a:t>
            </a:r>
          </a:p>
          <a:p>
            <a:endParaRPr lang="ru-RU" dirty="0"/>
          </a:p>
          <a:p>
            <a:r>
              <a:rPr lang="ru-RU" dirty="0"/>
              <a:t>Связи:</a:t>
            </a:r>
          </a:p>
          <a:p>
            <a:r>
              <a:rPr lang="ru-RU" dirty="0"/>
              <a:t>– Расходы связаны с пользователями, категориями и способами оплаты через внешние ключи.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1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31918-635A-B9D8-14FA-9E216A6A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4203B-1728-E29B-DA6A-89743A4A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318544"/>
            <a:ext cx="6438900" cy="3152775"/>
          </a:xfrm>
        </p:spPr>
      </p:pic>
    </p:spTree>
    <p:extLst>
      <p:ext uri="{BB962C8B-B14F-4D97-AF65-F5344CB8AC3E}">
        <p14:creationId xmlns:p14="http://schemas.microsoft.com/office/powerpoint/2010/main" val="223350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CD20E-3386-C49C-65AA-A68BAD93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F07B4-A010-C123-2C32-C4166EB2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модули:</a:t>
            </a:r>
          </a:p>
          <a:p>
            <a:r>
              <a:rPr lang="ru-RU" dirty="0"/>
              <a:t>– </a:t>
            </a:r>
            <a:r>
              <a:rPr lang="en-US" dirty="0"/>
              <a:t>main.py — </a:t>
            </a:r>
            <a:r>
              <a:rPr lang="ru-RU" dirty="0"/>
              <a:t>интерфейс и логика</a:t>
            </a:r>
          </a:p>
          <a:p>
            <a:r>
              <a:rPr lang="ru-RU" dirty="0"/>
              <a:t>– </a:t>
            </a:r>
            <a:r>
              <a:rPr lang="en-US" dirty="0"/>
              <a:t>reports.py — </a:t>
            </a:r>
            <a:r>
              <a:rPr lang="ru-RU" dirty="0"/>
              <a:t>отчёт по категориям</a:t>
            </a:r>
          </a:p>
          <a:p>
            <a:r>
              <a:rPr lang="ru-RU" dirty="0"/>
              <a:t>– </a:t>
            </a:r>
            <a:r>
              <a:rPr lang="en-US" dirty="0"/>
              <a:t>notifications.py — </a:t>
            </a:r>
            <a:r>
              <a:rPr lang="ru-RU" dirty="0"/>
              <a:t>уведомления</a:t>
            </a:r>
          </a:p>
          <a:p>
            <a:r>
              <a:rPr lang="ru-RU" dirty="0"/>
              <a:t>– </a:t>
            </a:r>
            <a:r>
              <a:rPr lang="en-US" dirty="0"/>
              <a:t>expenses.csv — </a:t>
            </a:r>
            <a:r>
              <a:rPr lang="ru-RU" dirty="0"/>
              <a:t>хранилище данных</a:t>
            </a:r>
          </a:p>
          <a:p>
            <a:endParaRPr lang="ru-RU" dirty="0"/>
          </a:p>
          <a:p>
            <a:r>
              <a:rPr lang="ru-RU" dirty="0"/>
              <a:t>Форма ввода → Сохранение → Таблица → Проверка → Отчёт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63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AD490-234A-A114-1AAD-DE73E20D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</a:t>
            </a:r>
          </a:p>
        </p:txBody>
      </p:sp>
      <p:pic>
        <p:nvPicPr>
          <p:cNvPr id="7" name="Объект 6" descr="Изображение выглядит как текст, снимок экран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4079F02-B70A-B515-4F7B-C95359A1A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792" y="2011363"/>
            <a:ext cx="1456690" cy="3767137"/>
          </a:xfrm>
        </p:spPr>
      </p:pic>
    </p:spTree>
    <p:extLst>
      <p:ext uri="{BB962C8B-B14F-4D97-AF65-F5344CB8AC3E}">
        <p14:creationId xmlns:p14="http://schemas.microsoft.com/office/powerpoint/2010/main" val="237673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4CDA7-062D-8C92-FD23-2C1F06E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0FB40764-A731-C8CC-7DD3-FF2B87E0C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793" y="2011363"/>
            <a:ext cx="8804689" cy="3767137"/>
          </a:xfrm>
        </p:spPr>
      </p:pic>
    </p:spTree>
    <p:extLst>
      <p:ext uri="{BB962C8B-B14F-4D97-AF65-F5344CB8AC3E}">
        <p14:creationId xmlns:p14="http://schemas.microsoft.com/office/powerpoint/2010/main" val="1448361386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7</TotalTime>
  <Words>320</Words>
  <Application>Microsoft Office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Метрополия</vt:lpstr>
      <vt:lpstr>Курсовой проект   по дисциплине «Основы программирования»   Тема: «Трекер расходов»</vt:lpstr>
      <vt:lpstr>Цель проекта</vt:lpstr>
      <vt:lpstr>Постановка задачи</vt:lpstr>
      <vt:lpstr>Средства реализации</vt:lpstr>
      <vt:lpstr>Структура базы данных</vt:lpstr>
      <vt:lpstr>ER-диаграмма</vt:lpstr>
      <vt:lpstr>Архитектура программы</vt:lpstr>
      <vt:lpstr>Алгоритм работы</vt:lpstr>
      <vt:lpstr>Интерфейс программы</vt:lpstr>
      <vt:lpstr>Пример отчёта</vt:lpstr>
      <vt:lpstr>Уведомления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Ансат Жетписов</dc:creator>
  <cp:lastModifiedBy>Ансат Жетписов</cp:lastModifiedBy>
  <cp:revision>2</cp:revision>
  <dcterms:created xsi:type="dcterms:W3CDTF">2025-04-22T13:26:26Z</dcterms:created>
  <dcterms:modified xsi:type="dcterms:W3CDTF">2025-04-27T23:31:47Z</dcterms:modified>
</cp:coreProperties>
</file>