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1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6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EA04-FDA1-2514-7AEC-E8E675688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Курсовой проект  </a:t>
            </a:r>
            <a:br>
              <a:rPr lang="ru-RU" sz="6600" dirty="0"/>
            </a:br>
            <a:r>
              <a:rPr lang="ru-RU" sz="6600" dirty="0"/>
              <a:t>по дисциплине «Основы программирования»  </a:t>
            </a:r>
            <a:br>
              <a:rPr lang="ru-RU" sz="6600" dirty="0"/>
            </a:br>
            <a:r>
              <a:rPr lang="ru-RU" sz="6600" dirty="0"/>
              <a:t>Тема: «Трекер расходов»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97110-81E9-0857-A9ED-7EDBF12D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Выполнил: Жетписов Ансат </a:t>
            </a:r>
            <a:r>
              <a:rPr lang="ru-RU" dirty="0" err="1"/>
              <a:t>Нурланович</a:t>
            </a:r>
            <a:endParaRPr lang="ru-RU" dirty="0"/>
          </a:p>
          <a:p>
            <a:r>
              <a:rPr lang="ru-RU" dirty="0"/>
              <a:t>Группа: 231-323</a:t>
            </a:r>
          </a:p>
          <a:p>
            <a:r>
              <a:rPr lang="ru-RU" dirty="0"/>
              <a:t>Преподаватель: Красникова Ирина Николаевна</a:t>
            </a:r>
          </a:p>
          <a:p>
            <a:r>
              <a:rPr lang="ru-RU" dirty="0"/>
              <a:t>Год: 2025</a:t>
            </a:r>
          </a:p>
        </p:txBody>
      </p:sp>
    </p:spTree>
    <p:extLst>
      <p:ext uri="{BB962C8B-B14F-4D97-AF65-F5344CB8AC3E}">
        <p14:creationId xmlns:p14="http://schemas.microsoft.com/office/powerpoint/2010/main" val="11830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D8196-94D7-C298-6363-025FEDA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02E19-8F07-8760-7904-706785AA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Закреплены навыки разработки приложений на Python  </a:t>
            </a:r>
          </a:p>
          <a:p>
            <a:r>
              <a:rPr lang="ru-RU" dirty="0"/>
              <a:t>- Реализован полный цикл: от ввода до аналитики  </a:t>
            </a:r>
          </a:p>
          <a:p>
            <a:r>
              <a:rPr lang="ru-RU" dirty="0"/>
              <a:t>- Проект соответствует техническому заданию  </a:t>
            </a:r>
          </a:p>
          <a:p>
            <a:r>
              <a:rPr lang="ru-RU" dirty="0"/>
              <a:t>- Возможность расширения: база данных, графики, экспорт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1B993-A424-120B-A6FF-AC787AA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5C516-B2F1-F373-E3C5-E92F58ED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создать приложение, которое позволяет пользователю:</a:t>
            </a:r>
          </a:p>
          <a:p>
            <a:r>
              <a:rPr lang="ru-RU" dirty="0"/>
              <a:t>– учитывать расходы по категориям;</a:t>
            </a:r>
          </a:p>
          <a:p>
            <a:r>
              <a:rPr lang="ru-RU" dirty="0"/>
              <a:t>– сохранять данные в файл;</a:t>
            </a:r>
          </a:p>
          <a:p>
            <a:r>
              <a:rPr lang="ru-RU" dirty="0"/>
              <a:t>– формировать ежемесячные отчёты;</a:t>
            </a:r>
          </a:p>
          <a:p>
            <a:r>
              <a:rPr lang="ru-RU" dirty="0"/>
              <a:t>– получать уведомления о перерасходе.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F13B-349B-4D1E-9E86-7A80D1A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E0773-4667-3041-E4CA-2A72413B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приложение на языке Python с GUI-интерфейсом.</a:t>
            </a:r>
          </a:p>
          <a:p>
            <a:r>
              <a:rPr lang="ru-RU" dirty="0"/>
              <a:t>Функциональность:</a:t>
            </a:r>
          </a:p>
          <a:p>
            <a:r>
              <a:rPr lang="ru-RU" dirty="0"/>
              <a:t>– ввод расходов;</a:t>
            </a:r>
          </a:p>
          <a:p>
            <a:r>
              <a:rPr lang="ru-RU" dirty="0"/>
              <a:t>– хранение данных в CSV;</a:t>
            </a:r>
          </a:p>
          <a:p>
            <a:r>
              <a:rPr lang="ru-RU" dirty="0"/>
              <a:t>– генерация отчёта;</a:t>
            </a:r>
          </a:p>
          <a:p>
            <a:r>
              <a:rPr lang="ru-RU" dirty="0"/>
              <a:t>– проверка лимитов по категориям.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A7140-23FA-DE40-C108-6FCE8DB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916A1-30F6-E125-2C78-71DF4E6F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Язык: </a:t>
            </a:r>
            <a:r>
              <a:rPr lang="en-US" dirty="0"/>
              <a:t>Python 3  </a:t>
            </a:r>
          </a:p>
          <a:p>
            <a:r>
              <a:rPr lang="en-US" dirty="0"/>
              <a:t>– </a:t>
            </a:r>
            <a:r>
              <a:rPr lang="ru-RU" dirty="0"/>
              <a:t>Интерфейс: </a:t>
            </a:r>
            <a:r>
              <a:rPr lang="en-US" dirty="0" err="1"/>
              <a:t>tkinter</a:t>
            </a:r>
            <a:r>
              <a:rPr lang="en-US" dirty="0"/>
              <a:t>  </a:t>
            </a:r>
          </a:p>
          <a:p>
            <a:r>
              <a:rPr lang="en-US" dirty="0"/>
              <a:t>– </a:t>
            </a:r>
            <a:r>
              <a:rPr lang="ru-RU" dirty="0"/>
              <a:t>Хранение данных: </a:t>
            </a:r>
            <a:r>
              <a:rPr lang="en-US" dirty="0"/>
              <a:t>CSV  </a:t>
            </a:r>
          </a:p>
          <a:p>
            <a:r>
              <a:rPr lang="en-US" dirty="0"/>
              <a:t>– </a:t>
            </a:r>
            <a:r>
              <a:rPr lang="ru-RU" dirty="0"/>
              <a:t>Модули: </a:t>
            </a:r>
            <a:r>
              <a:rPr lang="en-US" dirty="0"/>
              <a:t>csv, datetime, </a:t>
            </a:r>
            <a:r>
              <a:rPr lang="en-US" dirty="0" err="1"/>
              <a:t>os</a:t>
            </a:r>
            <a:r>
              <a:rPr lang="en-US" dirty="0"/>
              <a:t>  </a:t>
            </a:r>
          </a:p>
          <a:p>
            <a:r>
              <a:rPr lang="en-US" dirty="0"/>
              <a:t>– IDE: VS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5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CD20E-3386-C49C-65AA-A68BAD93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F07B4-A010-C123-2C32-C4166EB2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модули:</a:t>
            </a:r>
          </a:p>
          <a:p>
            <a:r>
              <a:rPr lang="ru-RU" dirty="0"/>
              <a:t>– </a:t>
            </a:r>
            <a:r>
              <a:rPr lang="en-US" dirty="0"/>
              <a:t>main.py — </a:t>
            </a:r>
            <a:r>
              <a:rPr lang="ru-RU" dirty="0"/>
              <a:t>интерфейс и логика</a:t>
            </a:r>
          </a:p>
          <a:p>
            <a:r>
              <a:rPr lang="ru-RU" dirty="0"/>
              <a:t>– </a:t>
            </a:r>
            <a:r>
              <a:rPr lang="en-US" dirty="0"/>
              <a:t>reports.py — </a:t>
            </a:r>
            <a:r>
              <a:rPr lang="ru-RU" dirty="0"/>
              <a:t>отчёт по категориям</a:t>
            </a:r>
          </a:p>
          <a:p>
            <a:r>
              <a:rPr lang="ru-RU" dirty="0"/>
              <a:t>– </a:t>
            </a:r>
            <a:r>
              <a:rPr lang="en-US" dirty="0"/>
              <a:t>notifications.py — </a:t>
            </a:r>
            <a:r>
              <a:rPr lang="ru-RU" dirty="0"/>
              <a:t>уведомления</a:t>
            </a:r>
          </a:p>
          <a:p>
            <a:r>
              <a:rPr lang="ru-RU" dirty="0"/>
              <a:t>– </a:t>
            </a:r>
            <a:r>
              <a:rPr lang="en-US" dirty="0"/>
              <a:t>expenses.csv — </a:t>
            </a:r>
            <a:r>
              <a:rPr lang="ru-RU" dirty="0"/>
              <a:t>хранилище данных</a:t>
            </a:r>
          </a:p>
          <a:p>
            <a:endParaRPr lang="ru-RU" dirty="0"/>
          </a:p>
          <a:p>
            <a:r>
              <a:rPr lang="ru-RU" dirty="0"/>
              <a:t>Форма ввода → Сохранение → Таблица → Проверка → Отчёт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D490-234A-A114-1AAD-DE73E20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5" name="Объект 4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6D9367-4D5E-D165-4C07-31D42A1D0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92" y="2011363"/>
            <a:ext cx="1770952" cy="4579848"/>
          </a:xfrm>
        </p:spPr>
      </p:pic>
    </p:spTree>
    <p:extLst>
      <p:ext uri="{BB962C8B-B14F-4D97-AF65-F5344CB8AC3E}">
        <p14:creationId xmlns:p14="http://schemas.microsoft.com/office/powerpoint/2010/main" val="237673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CDA7-062D-8C92-FD23-2C1F06E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8E2234-A928-0D32-16AA-581137FD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68" y="2363179"/>
            <a:ext cx="7132938" cy="3063505"/>
          </a:xfrm>
        </p:spPr>
      </p:pic>
    </p:spTree>
    <p:extLst>
      <p:ext uri="{BB962C8B-B14F-4D97-AF65-F5344CB8AC3E}">
        <p14:creationId xmlns:p14="http://schemas.microsoft.com/office/powerpoint/2010/main" val="14483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B8E9-4A31-420D-E968-6FD04C0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отчёта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9C50A-4D6D-1929-DFC1-4D08C66A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Отчёт за 2025-04  </a:t>
            </a:r>
          </a:p>
          <a:p>
            <a:r>
              <a:rPr lang="ru-RU" dirty="0"/>
              <a:t>Общие расходы: 4270.00 руб.</a:t>
            </a:r>
          </a:p>
          <a:p>
            <a:endParaRPr lang="ru-RU" dirty="0"/>
          </a:p>
          <a:p>
            <a:r>
              <a:rPr lang="ru-RU" dirty="0"/>
              <a:t> - Кофе: 1100.00  </a:t>
            </a:r>
          </a:p>
          <a:p>
            <a:r>
              <a:rPr lang="ru-RU" dirty="0"/>
              <a:t> - Еда: 2300.00  </a:t>
            </a:r>
          </a:p>
          <a:p>
            <a:r>
              <a:rPr lang="ru-RU" dirty="0"/>
              <a:t> - Транспорт: 870.00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6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3F2F-72AF-F1B8-C2B4-E8A2A593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39EF3-0B23-4024-D0EF-019C18C3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отслеживает превышение лимитов.</a:t>
            </a:r>
          </a:p>
          <a:p>
            <a:r>
              <a:rPr lang="ru-RU" dirty="0"/>
              <a:t>Пример: «Ты тратишь слишком много на кофе… как всегда.»</a:t>
            </a:r>
          </a:p>
          <a:p>
            <a:endParaRPr lang="ru-RU" dirty="0"/>
          </a:p>
          <a:p>
            <a:r>
              <a:rPr lang="ru-RU" dirty="0"/>
              <a:t>Категории и лимиты настраиваются в `notifications.py`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28312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4</TotalTime>
  <Words>262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Метрополия</vt:lpstr>
      <vt:lpstr>Курсовой проект   по дисциплине «Основы программирования»   Тема: «Трекер расходов»</vt:lpstr>
      <vt:lpstr>Цель проекта</vt:lpstr>
      <vt:lpstr>Постановка задачи</vt:lpstr>
      <vt:lpstr>Средства реализации</vt:lpstr>
      <vt:lpstr>Архитектура программы</vt:lpstr>
      <vt:lpstr>Алгоритм работы</vt:lpstr>
      <vt:lpstr>Интерфейс программы</vt:lpstr>
      <vt:lpstr>Пример отчёта</vt:lpstr>
      <vt:lpstr>Уведомления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Ансат Жетписов</dc:creator>
  <cp:lastModifiedBy>Ансат Жетписов</cp:lastModifiedBy>
  <cp:revision>1</cp:revision>
  <dcterms:created xsi:type="dcterms:W3CDTF">2025-04-22T13:26:26Z</dcterms:created>
  <dcterms:modified xsi:type="dcterms:W3CDTF">2025-04-22T13:31:25Z</dcterms:modified>
</cp:coreProperties>
</file>