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86" r:id="rId3"/>
    <p:sldId id="294" r:id="rId5"/>
    <p:sldId id="295" r:id="rId6"/>
    <p:sldId id="289" r:id="rId7"/>
    <p:sldId id="288" r:id="rId8"/>
    <p:sldId id="265" r:id="rId9"/>
    <p:sldId id="282" r:id="rId10"/>
    <p:sldId id="290" r:id="rId11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3768" autoAdjust="0"/>
  </p:normalViewPr>
  <p:slideViewPr>
    <p:cSldViewPr snapToGrid="0">
      <p:cViewPr>
        <p:scale>
          <a:sx n="50" d="100"/>
          <a:sy n="50" d="100"/>
        </p:scale>
        <p:origin x="4324" y="1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customXml" Target="../customXml/item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 smtClean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 smtClean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报告人  职务</a:t>
            </a:r>
            <a:endParaRPr lang="zh-CN" altLang="en-US" dirty="0"/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 smtClean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zh-CN"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单击此处输入标题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标题第一行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姓名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单击此处输入标题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标题第一行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姓名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单击此处输入标题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标题第一行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姓名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测试一</a:t>
            </a:r>
            <a:endParaRPr lang="en-US" altLang="zh-CN" dirty="0" smtClean="0"/>
          </a:p>
          <a:p>
            <a:r>
              <a:rPr lang="zh-CN" altLang="en-US" dirty="0" smtClean="0"/>
              <a:t>测试二</a:t>
            </a:r>
            <a:endParaRPr lang="en-US" altLang="zh-CN" dirty="0" smtClean="0"/>
          </a:p>
          <a:p>
            <a:r>
              <a:rPr lang="zh-CN" altLang="en-US" dirty="0" smtClean="0"/>
              <a:t>讨论议程三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为其他单位提供数据服务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创寰宇</a:t>
            </a:r>
            <a:r>
              <a:rPr lang="zh-CN" altLang="en-US" dirty="0" smtClean="0"/>
              <a:t>学府 育天下英才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姓名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2.xml><?xml version="1.0" encoding="utf-8"?>
<p:tagLst xmlns:p="http://schemas.openxmlformats.org/presentationml/2006/main">
  <p:tag name="commondata" val="eyJoZGlkIjoiMGMxZDg5Y2U2M2Q0NzcwYjVlMzVmMTg5NmJlMGFmNTkifQ=="/>
</p:tagLst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 A s s e t E d i t F o r m 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58505542-BCEF-47F2-90D3-D407C4B4B16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宽屏</PresentationFormat>
  <Paragraphs>34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teach03 16x9</vt:lpstr>
      <vt:lpstr>单击此处输入标题</vt:lpstr>
      <vt:lpstr>单击此处输入标题</vt:lpstr>
      <vt:lpstr>单击此处输入标题</vt:lpstr>
      <vt:lpstr>议程</vt:lpstr>
      <vt:lpstr>小节标题</vt:lpstr>
      <vt:lpstr>PowerPoint 演示文稿</vt:lpstr>
      <vt:lpstr>为其他单位提供数据服务</vt:lpstr>
      <vt:lpstr>感谢观看</vt:lpstr>
    </vt:vector>
  </TitlesOfParts>
  <Company>cmet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lastModifiedBy>admin</cp:lastModifiedBy>
  <cp:revision>186</cp:revision>
  <dcterms:created xsi:type="dcterms:W3CDTF">2019-09-05T12:12:00Z</dcterms:created>
  <dcterms:modified xsi:type="dcterms:W3CDTF">2024-01-22T01:37:04Z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80698E125FFE45DA914896848D75384F_12</vt:lpwstr>
  </property>
  <property fmtid="{D5CDD505-2E9C-101B-9397-08002B2CF9AE}" pid="3" name="KSOProductBuildVer">
    <vt:lpwstr>2052-12.1.0.16120</vt:lpwstr>
  </property>
</Properties>
</file>