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3" r:id="rId1"/>
    <p:sldMasterId id="2147483744" r:id="rId2"/>
  </p:sldMasterIdLst>
  <p:notesMasterIdLst>
    <p:notesMasterId r:id="rId10"/>
  </p:notesMasterIdLst>
  <p:handoutMasterIdLst>
    <p:handoutMasterId r:id="rId11"/>
  </p:handoutMasterIdLst>
  <p:sldIdLst>
    <p:sldId id="270" r:id="rId3"/>
    <p:sldId id="282" r:id="rId4"/>
    <p:sldId id="281" r:id="rId5"/>
    <p:sldId id="286" r:id="rId6"/>
    <p:sldId id="279" r:id="rId7"/>
    <p:sldId id="285" r:id="rId8"/>
    <p:sldId id="284" r:id="rId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3" pos="342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6238" userDrawn="1">
          <p15:clr>
            <a:srgbClr val="A4A3A4"/>
          </p15:clr>
        </p15:guide>
        <p15:guide id="6" orient="horz" pos="3976" userDrawn="1">
          <p15:clr>
            <a:srgbClr val="A4A3A4"/>
          </p15:clr>
        </p15:guide>
        <p15:guide id="7" orient="horz" pos="339" userDrawn="1">
          <p15:clr>
            <a:srgbClr val="A4A3A4"/>
          </p15:clr>
        </p15:guide>
        <p15:guide id="8" pos="5746" userDrawn="1">
          <p15:clr>
            <a:srgbClr val="A4A3A4"/>
          </p15:clr>
        </p15:guide>
        <p15:guide id="9" pos="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42">
          <p15:clr>
            <a:srgbClr val="A4A3A4"/>
          </p15:clr>
        </p15:guide>
        <p15:guide id="5" orient="horz">
          <p15:clr>
            <a:srgbClr val="A4A3A4"/>
          </p15:clr>
        </p15:guide>
        <p15:guide id="6" pos="6238">
          <p15:clr>
            <a:srgbClr val="A4A3A4"/>
          </p15:clr>
        </p15:guide>
        <p15:guide id="7" orient="horz" pos="3976">
          <p15:clr>
            <a:srgbClr val="A4A3A4"/>
          </p15:clr>
        </p15:guide>
        <p15:guide id="8" orient="horz" pos="339">
          <p15:clr>
            <a:srgbClr val="A4A3A4"/>
          </p15:clr>
        </p15:guide>
        <p15:guide id="9" pos="5746">
          <p15:clr>
            <a:srgbClr val="A4A3A4"/>
          </p15:clr>
        </p15:guide>
        <p15:guide id="10" pos="4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AF1"/>
    <a:srgbClr val="5F76E8"/>
    <a:srgbClr val="4C4C4E"/>
    <a:srgbClr val="292929"/>
    <a:srgbClr val="111111"/>
    <a:srgbClr val="080808"/>
    <a:srgbClr val="1C1C1C"/>
    <a:srgbClr val="333333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2" autoAdjust="0"/>
    <p:restoredTop sz="95330" autoAdjust="0"/>
  </p:normalViewPr>
  <p:slideViewPr>
    <p:cSldViewPr snapToGrid="0" snapToObjects="1">
      <p:cViewPr>
        <p:scale>
          <a:sx n="88" d="100"/>
          <a:sy n="88" d="100"/>
        </p:scale>
        <p:origin x="-2172" y="-788"/>
      </p:cViewPr>
      <p:guideLst>
        <p:guide orient="horz" pos="2159"/>
        <p:guide pos="342"/>
        <p:guide orient="horz"/>
        <p:guide pos="6238"/>
        <p:guide orient="horz" pos="3976"/>
        <p:guide orient="horz" pos="339"/>
        <p:guide pos="5746"/>
        <p:guide pos="4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826" y="53"/>
      </p:cViewPr>
      <p:guideLst>
        <p:guide orient="horz" pos="2880"/>
        <p:guide pos="2160"/>
        <p:guide orient="horz" pos="2159"/>
        <p:guide pos="342"/>
        <p:guide orient="horz"/>
        <p:guide pos="6238"/>
        <p:guide orient="horz" pos="3976"/>
        <p:guide orient="horz" pos="339"/>
        <p:guide pos="5746"/>
        <p:guide pos="4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07A68D1-8105-46AF-B2FD-2E58EB9A4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A48FF15-8159-4DD2-8AC9-43B60D7115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681525D-DC22-4BCC-AFEC-EF5C3F950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547B-A526-4CA1-81A5-78921E5028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xmlns="" id="{F4C5B024-7A09-4027-8CA4-82E9832416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7EA7-B446-41D2-B05C-7317AD85D701}" type="datetimeFigureOut">
              <a:rPr lang="ko-KR" altLang="en-US" smtClean="0"/>
              <a:t>2020-05-10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1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4F9A-321E-4221-B503-2CE9710D97A5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98F6-1BA1-4FC8-9B9F-8B32B262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3267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88B9586-E4B3-4773-B1D6-D1C7580174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"/>
            <a:ext cx="9905181" cy="6857433"/>
          </a:xfrm>
          <a:prstGeom prst="rect">
            <a:avLst/>
          </a:prstGeom>
        </p:spPr>
      </p:pic>
      <p:sp>
        <p:nvSpPr>
          <p:cNvPr id="7" name="제목 2">
            <a:extLst>
              <a:ext uri="{FF2B5EF4-FFF2-40B4-BE49-F238E27FC236}">
                <a16:creationId xmlns:a16="http://schemas.microsoft.com/office/drawing/2014/main" xmlns="" id="{27EDDD7A-6B8A-4433-9401-FF0884B2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67" y="549276"/>
            <a:ext cx="8346148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708" b="0" spc="0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xmlns="" id="{851BFA6A-B84D-4C0E-8B67-467ACE7343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0787" y="1004571"/>
            <a:ext cx="8346148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25" spc="0" baseline="0">
                <a:solidFill>
                  <a:srgbClr val="4C4C4E"/>
                </a:solidFill>
                <a:latin typeface="KT서체 Medium" panose="020B0600000101010101" pitchFamily="50" charset="-127"/>
                <a:ea typeface="KT서체 Medium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xmlns="" id="{E97872D5-2440-43CE-AAED-F8AB3AC241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387" y="549275"/>
            <a:ext cx="345679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625" baseline="0">
                <a:solidFill>
                  <a:srgbClr val="4C4C4E"/>
                </a:solidFill>
                <a:latin typeface="KT서체 Bold" panose="020B0600000101010101" pitchFamily="50" charset="-127"/>
                <a:ea typeface="KT서체 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306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491" userDrawn="1">
          <p15:clr>
            <a:srgbClr val="FBAE40"/>
          </p15:clr>
        </p15:guide>
        <p15:guide id="4" pos="5749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90570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491" userDrawn="1">
          <p15:clr>
            <a:srgbClr val="F26B43"/>
          </p15:clr>
        </p15:guide>
        <p15:guide id="4" pos="5749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defTabSz="990570" rtl="0" eaLnBrk="1" latinLnBrk="1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491" userDrawn="1">
          <p15:clr>
            <a:srgbClr val="F26B43"/>
          </p15:clr>
        </p15:guide>
        <p15:guide id="4" pos="5749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hyperlink" Target="https://ourworldindata.org/coronavir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hyperlink" Target="https://new.portmis.go.kr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hyperlink" Target="http://www.airportal.go.kr/knowledge/statsnew/realtime/airlineRoute.j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6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3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4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4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3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/>
          <p:cNvSpPr txBox="1">
            <a:spLocks/>
          </p:cNvSpPr>
          <p:nvPr/>
        </p:nvSpPr>
        <p:spPr>
          <a:xfrm>
            <a:off x="1074986" y="326697"/>
            <a:ext cx="8110545" cy="69340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n-lt"/>
                <a:ea typeface="맑은 고딕" charset="0"/>
              </a:rPr>
              <a:t>Cov-tech</a:t>
            </a:r>
            <a:endParaRPr lang="ko-KR" altLang="en-US" sz="2600" b="1" dirty="0">
              <a:solidFill>
                <a:srgbClr val="5F76E8"/>
              </a:solidFill>
              <a:latin typeface="+mn-lt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/>
          </p:cNvSpPr>
          <p:nvPr/>
        </p:nvSpPr>
        <p:spPr>
          <a:xfrm>
            <a:off x="728912" y="276477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 smtClean="0">
                <a:solidFill>
                  <a:srgbClr val="5F76E8"/>
                </a:solidFill>
                <a:ea typeface="맑은 고딕" charset="0"/>
                <a:cs typeface="+mj-cs"/>
              </a:rPr>
              <a:t>1.</a:t>
            </a:r>
            <a:endParaRPr lang="ko-KR" altLang="en-US" sz="2000" b="1" dirty="0">
              <a:solidFill>
                <a:srgbClr val="5F76E8"/>
              </a:solidFill>
              <a:ea typeface="맑은 고딕" charset="0"/>
              <a:cs typeface="+mj-cs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819081" y="807949"/>
            <a:ext cx="8103758" cy="2462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400" eaLnBrk="1" latinLnBrk="0" hangingPunct="1">
              <a:spcBef>
                <a:spcPct val="20000"/>
              </a:spcBef>
              <a:buFontTx/>
              <a:buNone/>
              <a:defRPr lang="en-GB" altLang="en-US" sz="1800" b="1" spc="-50">
                <a:ln w="9525" cap="flat" cmpd="sng">
                  <a:noFill/>
                  <a:prstDash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 spc="-50" dirty="0" err="1">
                <a:ln w="9525" cap="flat" cmpd="sng">
                  <a:noFill/>
                  <a:prstDash/>
                </a:ln>
                <a:solidFill>
                  <a:srgbClr val="5F76E8"/>
                </a:solidFill>
                <a:latin typeface="+mn-lt"/>
                <a:ea typeface="맑은 고딕" charset="0"/>
                <a:cs typeface="+mn-cs"/>
              </a:rPr>
              <a:t>감염병</a:t>
            </a:r>
            <a:r>
              <a:rPr lang="ko-KR" altLang="en-US" sz="1600" b="1" i="0" strike="noStrike" cap="none" spc="-50" dirty="0">
                <a:ln w="9525" cap="flat" cmpd="sng">
                  <a:noFill/>
                  <a:prstDash/>
                </a:ln>
                <a:solidFill>
                  <a:srgbClr val="5F76E8"/>
                </a:solidFill>
                <a:latin typeface="+mn-lt"/>
                <a:ea typeface="맑은 고딕" charset="0"/>
                <a:cs typeface="+mn-cs"/>
              </a:rPr>
              <a:t> 대응 모델링 개발 부문 참여 개요</a:t>
            </a:r>
            <a:endParaRPr lang="ko-KR" altLang="en-US" sz="1600" b="1" i="0" strike="noStrike" cap="none" dirty="0">
              <a:ln w="9525" cap="flat" cmpd="sng">
                <a:noFill/>
                <a:prstDash/>
              </a:ln>
              <a:solidFill>
                <a:srgbClr val="5F76E8"/>
              </a:solidFill>
              <a:latin typeface="+mn-lt"/>
              <a:ea typeface="맑은 고딕" charset="0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0642"/>
              </p:ext>
            </p:extLst>
          </p:nvPr>
        </p:nvGraphicFramePr>
        <p:xfrm>
          <a:off x="819081" y="1166231"/>
          <a:ext cx="8728785" cy="176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242033"/>
                <a:gridCol w="1399370"/>
                <a:gridCol w="1084697"/>
                <a:gridCol w="1434539"/>
                <a:gridCol w="3568146"/>
              </a:tblGrid>
              <a:tr h="197544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 dirty="0">
                          <a:solidFill>
                            <a:schemeClr val="bg1"/>
                          </a:solidFill>
                        </a:rPr>
                        <a:t>대표자 성명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변경수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참여 구분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팀 (4인)</a:t>
                      </a:r>
                      <a:endParaRPr lang="ko-KR" altLang="en-US" sz="1100" b="0" i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74947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팀 구성원 성명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90600" eaLnBrk="1" latinLnBrk="1" hangingPunct="1"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강지혜,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</a:rPr>
                        <a:t>이다원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, 이동진</a:t>
                      </a:r>
                      <a:endParaRPr lang="ko-KR" altLang="en-US" sz="1100" b="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소속 </a:t>
                      </a: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학교</a:t>
                      </a: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연구소</a:t>
                      </a: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기업명</a:t>
                      </a: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b="1" i="0" kern="1200">
                        <a:solidFill>
                          <a:schemeClr val="bg1"/>
                        </a:solidFill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90600" eaLnBrk="1" latinLnBrk="1" hangingPunct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부산대학교 산학협력단</a:t>
                      </a:r>
                      <a:endParaRPr lang="ko-KR" altLang="en-US" sz="1100" b="0" i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</a:rPr>
                        <a:t>대표자 전화번호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010-9906-3955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대표자</a:t>
                      </a: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en-US" altLang="ko-KR" sz="1100" b="1" i="0" kern="1200">
                          <a:solidFill>
                            <a:schemeClr val="bg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email </a:t>
                      </a:r>
                      <a:r>
                        <a:rPr lang="ko-KR" altLang="en-US" sz="11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주소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508000" latinLnBrk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Sxdcfv3955@gmail.com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197544">
                <a:tc rowSpan="3"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1" i="0" kern="1200" dirty="0">
                          <a:solidFill>
                            <a:schemeClr val="bg1"/>
                          </a:solidFill>
                        </a:rPr>
                        <a:t>모델링 정보</a:t>
                      </a:r>
                      <a:r>
                        <a:rPr lang="en-US" altLang="ko-KR" sz="1100" b="1" i="0" kern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1" i="0" kern="1200" dirty="0">
                          <a:solidFill>
                            <a:schemeClr val="bg1"/>
                          </a:solidFill>
                        </a:rPr>
                        <a:t>요약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개발 환경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90600" eaLnBrk="1" latinLnBrk="1" hangingPunct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Python 3.7 </a:t>
                      </a:r>
                      <a:endParaRPr lang="ko-KR" altLang="en-US" sz="1100" b="0" i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</a:tr>
              <a:tr h="19754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90600" eaLnBrk="1" latinLnBrk="1" hangingPunct="1">
                        <a:buFontTx/>
                        <a:buNone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</a:rPr>
                        <a:t>항공 데이터, 선박 데이터, 뉴스 데이터(제공), 해외유입 확진자 데이터, 해외 확진자 데이터</a:t>
                      </a:r>
                      <a:endParaRPr lang="ko-KR" altLang="en-US" sz="1100" b="0" i="1" kern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</a:tr>
              <a:tr h="19754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모델 소개</a:t>
                      </a: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defTabSz="9906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</a:rPr>
                        <a:t>시계열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 데이터를 LSTM으로 학습시켜서 2주간의 해외유입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</a:rPr>
                        <a:t>확진자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</a:rPr>
                        <a:t> 수를 예측함</a:t>
                      </a:r>
                      <a:endParaRPr lang="ko-KR" altLang="en-US" sz="1100" b="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89535" marR="89535" marT="35560" marB="3556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텍스트 개체 틀 1"/>
          <p:cNvSpPr txBox="1">
            <a:spLocks/>
          </p:cNvSpPr>
          <p:nvPr/>
        </p:nvSpPr>
        <p:spPr>
          <a:xfrm>
            <a:off x="819081" y="3073029"/>
            <a:ext cx="8103758" cy="2462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400" eaLnBrk="1" latinLnBrk="0" hangingPunct="1">
              <a:spcBef>
                <a:spcPct val="20000"/>
              </a:spcBef>
              <a:buFontTx/>
              <a:buNone/>
              <a:defRPr lang="en-GB" altLang="en-US" sz="1800" b="1" spc="-50">
                <a:ln w="9525" cap="flat" cmpd="sng">
                  <a:noFill/>
                  <a:prstDash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eaLnBrk="1" latinLnBrk="1" hangingPunct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 spc="-50" dirty="0" smtClean="0">
                <a:ln w="9525" cap="flat" cmpd="sng">
                  <a:noFill/>
                  <a:prstDash/>
                </a:ln>
                <a:solidFill>
                  <a:srgbClr val="5F76E8"/>
                </a:solidFill>
                <a:latin typeface="+mn-lt"/>
                <a:ea typeface="맑은 고딕" charset="0"/>
                <a:cs typeface="+mn-cs"/>
              </a:rPr>
              <a:t>유입 환자 예측 결과</a:t>
            </a:r>
            <a:endParaRPr lang="ko-KR" altLang="en-US" sz="1600" b="1" i="0" strike="noStrike" cap="none" dirty="0">
              <a:ln w="9525" cap="flat" cmpd="sng">
                <a:noFill/>
                <a:prstDash/>
              </a:ln>
              <a:solidFill>
                <a:srgbClr val="5F76E8"/>
              </a:solidFill>
              <a:latin typeface="+mn-lt"/>
              <a:ea typeface="맑은 고딕" charset="0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29103"/>
              </p:ext>
            </p:extLst>
          </p:nvPr>
        </p:nvGraphicFramePr>
        <p:xfrm>
          <a:off x="820315" y="3319250"/>
          <a:ext cx="8727551" cy="1751623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7360"/>
                <a:gridCol w="1114313"/>
                <a:gridCol w="1114313"/>
                <a:gridCol w="1114313"/>
                <a:gridCol w="1114313"/>
                <a:gridCol w="1114313"/>
                <a:gridCol w="1114313"/>
                <a:gridCol w="1114313"/>
              </a:tblGrid>
              <a:tr h="275981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5/6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5/7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5/8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>
                          <a:solidFill>
                            <a:schemeClr val="bg1"/>
                          </a:solidFill>
                        </a:rPr>
                        <a:t>5/9</a:t>
                      </a:r>
                      <a:endParaRPr lang="ko-KR" altLang="en-US" sz="120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5/10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5/11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</a:rPr>
                        <a:t>5/12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</a:tr>
              <a:tr h="1011059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</a:rPr>
                        <a:t>환자 수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</a:rPr>
                        <a:t>대륙별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1.01198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</a:t>
                      </a: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2.59050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0.44498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0.00362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0.85470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</a:rPr>
                        <a:t>오세아니아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0.00079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5.59561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0.79363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0.00079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3.73737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0.13862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0.00691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3.43191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0.02832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0.00197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1.25028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0.03035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0.00469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0.81181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0.32830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0.00110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0.49055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0.13597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0.01861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2.88743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1.88157 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0.00019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0.24133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0.13784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0.00218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2.06573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2.16267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0.00093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0.70695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0.14144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0.02268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5.37110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2.26815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0.00100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0.51324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0.14380</a:t>
                      </a: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24082"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</a:rPr>
                        <a:t>총 환자 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4.90650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10.26683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4.74974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1.77241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5.16696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5.07990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8.31997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9161"/>
              </p:ext>
            </p:extLst>
          </p:nvPr>
        </p:nvGraphicFramePr>
        <p:xfrm>
          <a:off x="819081" y="5052060"/>
          <a:ext cx="8727551" cy="1765266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7360"/>
                <a:gridCol w="1114313"/>
                <a:gridCol w="1114313"/>
                <a:gridCol w="1114313"/>
                <a:gridCol w="1114313"/>
                <a:gridCol w="1114313"/>
                <a:gridCol w="1114313"/>
                <a:gridCol w="1114313"/>
              </a:tblGrid>
              <a:tr h="396503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200" b="1" i="0" kern="1200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  <a:latin typeface="+mn-lt"/>
                          <a:ea typeface="맑은 고딕" charset="0"/>
                          <a:cs typeface="+mn-cs"/>
                        </a:rPr>
                        <a:t>5/13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  <a:latin typeface="+mn-lt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5/14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5/15</a:t>
                      </a:r>
                      <a:endParaRPr lang="ko-KR" altLang="en-US" sz="120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5/16</a:t>
                      </a:r>
                      <a:endParaRPr lang="ko-KR" altLang="en-US" sz="120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5/17</a:t>
                      </a:r>
                      <a:endParaRPr lang="ko-KR" altLang="en-US" sz="1200" b="1" i="0" kern="12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5/18</a:t>
                      </a:r>
                      <a:endParaRPr lang="ko-KR" altLang="en-US" sz="120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buFontTx/>
                        <a:buNone/>
                      </a:pPr>
                      <a:r>
                        <a:rPr lang="en-US" altLang="ko-KR" sz="120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5/19</a:t>
                      </a:r>
                      <a:endParaRPr lang="ko-KR" altLang="en-US" sz="120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50000"/>
                      </a:srgbClr>
                    </a:solidFill>
                  </a:tcPr>
                </a:tc>
              </a:tr>
              <a:tr h="906294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</a:rPr>
                        <a:t>환자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</a:rPr>
                        <a:t>대륙별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0.98597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7.34079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2.35632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0.00051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0.63190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0.14043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0.01843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4.07666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3.05964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0.00098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0.12226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0.13815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0.00928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1.57635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1.79647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0.00065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0.83241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0.02941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0.00059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1.42035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1.74185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0.00085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1.52694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0.02516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0.00501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3.99004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1.71071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0.00155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0.78925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0.13551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0.01356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0.87957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1.28409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0.00093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2.66375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0.02013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아시아: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0.00177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중국: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2.21919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유럽: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0.72251</a:t>
                      </a: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미주: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0.00067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아프리카: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0.41207</a:t>
                      </a:r>
                      <a:endParaRPr lang="ko-KR" altLang="en-US" sz="900" b="0" i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</a:rPr>
                        <a:t>오세아니아: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</a:rPr>
                        <a:t>0.14146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17203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</a:rPr>
                        <a:t>총 환자 수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11.45592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7.41612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4.24457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4.71575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6.63206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4.86204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</a:rPr>
                        <a:t>3.49765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그룹 1008"/>
          <p:cNvGrpSpPr/>
          <p:nvPr/>
        </p:nvGrpSpPr>
        <p:grpSpPr>
          <a:xfrm>
            <a:off x="-14763" y="0"/>
            <a:ext cx="430465" cy="6858000"/>
            <a:chOff x="-39752" y="-149068"/>
            <a:chExt cx="741366" cy="10643478"/>
          </a:xfrm>
        </p:grpSpPr>
        <p:pic>
          <p:nvPicPr>
            <p:cNvPr id="10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11" name="Object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2742687" y="2975768"/>
            <a:ext cx="6042627" cy="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/>
          <p:cNvGrpSpPr/>
          <p:nvPr/>
        </p:nvGrpSpPr>
        <p:grpSpPr>
          <a:xfrm>
            <a:off x="170796" y="165101"/>
            <a:ext cx="9588500" cy="6510580"/>
            <a:chOff x="12481443" y="5170940"/>
            <a:chExt cx="16875166" cy="8912169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443" y="5170940"/>
              <a:ext cx="16875166" cy="8912169"/>
            </a:xfrm>
            <a:prstGeom prst="rect">
              <a:avLst/>
            </a:prstGeom>
          </p:spPr>
        </p:pic>
      </p:grpSp>
      <p:sp>
        <p:nvSpPr>
          <p:cNvPr id="11" name="Object 5"/>
          <p:cNvSpPr txBox="1"/>
          <p:nvPr/>
        </p:nvSpPr>
        <p:spPr>
          <a:xfrm>
            <a:off x="170797" y="733046"/>
            <a:ext cx="1542518" cy="1154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1.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대륙별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 일일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확진자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수</a:t>
            </a:r>
            <a:endParaRPr lang="en-US" sz="1400" dirty="0">
              <a:latin typeface="+mn-ea"/>
            </a:endParaRPr>
          </a:p>
        </p:txBody>
      </p:sp>
      <p:grpSp>
        <p:nvGrpSpPr>
          <p:cNvPr id="15" name="그룹 1003"/>
          <p:cNvGrpSpPr/>
          <p:nvPr/>
        </p:nvGrpSpPr>
        <p:grpSpPr>
          <a:xfrm>
            <a:off x="170796" y="6535836"/>
            <a:ext cx="9588500" cy="213212"/>
            <a:chOff x="729776" y="9352381"/>
            <a:chExt cx="16830069" cy="247869"/>
          </a:xfrm>
        </p:grpSpPr>
        <p:pic>
          <p:nvPicPr>
            <p:cNvPr id="16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30069" cy="247869"/>
            </a:xfrm>
            <a:prstGeom prst="rect">
              <a:avLst/>
            </a:prstGeom>
          </p:spPr>
        </p:pic>
      </p:grpSp>
      <p:grpSp>
        <p:nvGrpSpPr>
          <p:cNvPr id="17" name="그룹 1004"/>
          <p:cNvGrpSpPr/>
          <p:nvPr/>
        </p:nvGrpSpPr>
        <p:grpSpPr>
          <a:xfrm>
            <a:off x="1662397" y="700206"/>
            <a:ext cx="110964" cy="5948064"/>
            <a:chOff x="-5685153" y="-6404303"/>
            <a:chExt cx="223962" cy="14802703"/>
          </a:xfrm>
        </p:grpSpPr>
        <p:pic>
          <p:nvPicPr>
            <p:cNvPr id="18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12974524" y="885068"/>
              <a:ext cx="14802703" cy="223962"/>
            </a:xfrm>
            <a:prstGeom prst="rect">
              <a:avLst/>
            </a:prstGeom>
          </p:spPr>
        </p:pic>
      </p:grpSp>
      <p:sp>
        <p:nvSpPr>
          <p:cNvPr id="24" name="Object 23"/>
          <p:cNvSpPr txBox="1"/>
          <p:nvPr/>
        </p:nvSpPr>
        <p:spPr>
          <a:xfrm>
            <a:off x="7601470" y="2631940"/>
            <a:ext cx="2320691" cy="1032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데이터 수집 </a:t>
            </a:r>
            <a:r>
              <a:rPr lang="en-US" sz="1400" b="1" kern="0" spc="-100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출처</a:t>
            </a:r>
            <a:r>
              <a:rPr 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 </a:t>
            </a:r>
            <a:endParaRPr lang="en-US" sz="1400" b="1" kern="0" spc="-100" dirty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KCDC </a:t>
            </a:r>
            <a:r>
              <a:rPr lang="en-US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질병관리본부 </a:t>
            </a:r>
            <a:endParaRPr lang="en-US" sz="1400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kern="0" spc="-100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정례브리핑</a:t>
            </a:r>
            <a:endParaRPr lang="en-US" sz="1400" dirty="0">
              <a:latin typeface="+mn-ea"/>
            </a:endParaRPr>
          </a:p>
        </p:txBody>
      </p:sp>
      <p:grpSp>
        <p:nvGrpSpPr>
          <p:cNvPr id="25" name="그룹 1007"/>
          <p:cNvGrpSpPr/>
          <p:nvPr/>
        </p:nvGrpSpPr>
        <p:grpSpPr>
          <a:xfrm>
            <a:off x="1828520" y="810121"/>
            <a:ext cx="5146822" cy="1742395"/>
            <a:chOff x="6193110" y="1571556"/>
            <a:chExt cx="11100690" cy="3827688"/>
          </a:xfrm>
        </p:grpSpPr>
        <p:pic>
          <p:nvPicPr>
            <p:cNvPr id="26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3110" y="1571556"/>
              <a:ext cx="11100690" cy="3827688"/>
            </a:xfrm>
            <a:prstGeom prst="rect">
              <a:avLst/>
            </a:prstGeom>
          </p:spPr>
        </p:pic>
      </p:grpSp>
      <p:grpSp>
        <p:nvGrpSpPr>
          <p:cNvPr id="27" name="그룹 1008"/>
          <p:cNvGrpSpPr/>
          <p:nvPr/>
        </p:nvGrpSpPr>
        <p:grpSpPr>
          <a:xfrm>
            <a:off x="1773363" y="2675861"/>
            <a:ext cx="5375434" cy="1349475"/>
            <a:chOff x="6193110" y="5961730"/>
            <a:chExt cx="11158862" cy="26132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110" y="5961730"/>
              <a:ext cx="11158862" cy="2613292"/>
            </a:xfrm>
            <a:prstGeom prst="rect">
              <a:avLst/>
            </a:prstGeom>
          </p:spPr>
        </p:pic>
      </p:grpSp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412221" y="314279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활용 데이터 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(</a:t>
            </a:r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수집 데이터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)</a:t>
            </a:r>
            <a:endParaRPr lang="ko-KR" altLang="en-US" sz="2600" b="1" dirty="0">
              <a:solidFill>
                <a:srgbClr val="5F76E8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1124763" y="304512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>
                <a:solidFill>
                  <a:srgbClr val="5F76E8"/>
                </a:solidFill>
                <a:latin typeface="+mn-ea"/>
                <a:cs typeface="+mj-cs"/>
              </a:rPr>
              <a:t>2</a:t>
            </a:r>
            <a:r>
              <a:rPr lang="en-US" altLang="ko-KR" sz="2000" b="1" spc="-50" dirty="0" smtClean="0">
                <a:solidFill>
                  <a:srgbClr val="5F76E8"/>
                </a:solidFill>
                <a:latin typeface="+mn-ea"/>
                <a:cs typeface="+mj-cs"/>
              </a:rPr>
              <a:t>.</a:t>
            </a:r>
            <a:endParaRPr lang="ko-KR" altLang="en-US" sz="2000" b="1" dirty="0">
              <a:solidFill>
                <a:srgbClr val="5F76E8"/>
              </a:solidFill>
              <a:latin typeface="+mn-ea"/>
              <a:cs typeface="+mj-cs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170796" y="2550064"/>
            <a:ext cx="1531004" cy="1154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2.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해외 유입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 일일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확진자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수</a:t>
            </a:r>
            <a:endParaRPr lang="en-US" sz="1400" dirty="0">
              <a:latin typeface="+mn-ea"/>
            </a:endParaRPr>
          </a:p>
        </p:txBody>
      </p:sp>
      <p:grpSp>
        <p:nvGrpSpPr>
          <p:cNvPr id="38" name="그룹 1006"/>
          <p:cNvGrpSpPr/>
          <p:nvPr/>
        </p:nvGrpSpPr>
        <p:grpSpPr>
          <a:xfrm>
            <a:off x="7304379" y="2625389"/>
            <a:ext cx="297091" cy="280034"/>
            <a:chOff x="920036" y="2093362"/>
            <a:chExt cx="528086" cy="582150"/>
          </a:xfrm>
        </p:grpSpPr>
        <p:pic>
          <p:nvPicPr>
            <p:cNvPr id="39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036" y="2093362"/>
              <a:ext cx="528086" cy="582150"/>
            </a:xfrm>
            <a:prstGeom prst="rect">
              <a:avLst/>
            </a:prstGeom>
          </p:spPr>
        </p:pic>
      </p:grpSp>
      <p:sp>
        <p:nvSpPr>
          <p:cNvPr id="40" name="Object 5"/>
          <p:cNvSpPr txBox="1"/>
          <p:nvPr/>
        </p:nvSpPr>
        <p:spPr>
          <a:xfrm>
            <a:off x="194593" y="4076864"/>
            <a:ext cx="1518722" cy="115476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3.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항공 및 선박 </a:t>
            </a:r>
            <a:endParaRPr lang="en-US" altLang="ko-KR" sz="1400" b="1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데이터</a:t>
            </a:r>
            <a:endParaRPr lang="en-US" sz="1400" dirty="0">
              <a:latin typeface="+mn-ea"/>
            </a:endParaRPr>
          </a:p>
        </p:txBody>
      </p:sp>
      <p:grpSp>
        <p:nvGrpSpPr>
          <p:cNvPr id="29" name="그룹 1004"/>
          <p:cNvGrpSpPr/>
          <p:nvPr/>
        </p:nvGrpSpPr>
        <p:grpSpPr>
          <a:xfrm>
            <a:off x="7148797" y="725606"/>
            <a:ext cx="110964" cy="5948064"/>
            <a:chOff x="-5685153" y="-6404303"/>
            <a:chExt cx="223962" cy="14802703"/>
          </a:xfrm>
        </p:grpSpPr>
        <p:pic>
          <p:nvPicPr>
            <p:cNvPr id="30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12974524" y="885068"/>
              <a:ext cx="14802703" cy="223962"/>
            </a:xfrm>
            <a:prstGeom prst="rect">
              <a:avLst/>
            </a:prstGeom>
          </p:spPr>
        </p:pic>
      </p:grpSp>
      <p:grpSp>
        <p:nvGrpSpPr>
          <p:cNvPr id="31" name="그룹 1002"/>
          <p:cNvGrpSpPr/>
          <p:nvPr/>
        </p:nvGrpSpPr>
        <p:grpSpPr>
          <a:xfrm>
            <a:off x="196196" y="3995712"/>
            <a:ext cx="9563100" cy="136426"/>
            <a:chOff x="729852" y="5477796"/>
            <a:chExt cx="16854762" cy="121855"/>
          </a:xfrm>
        </p:grpSpPr>
        <p:pic>
          <p:nvPicPr>
            <p:cNvPr id="32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29852" y="5477796"/>
              <a:ext cx="16854762" cy="121855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1742361" y="4076864"/>
            <a:ext cx="5406436" cy="2458972"/>
            <a:chOff x="901615" y="1418253"/>
            <a:chExt cx="17365678" cy="8842065"/>
          </a:xfrm>
        </p:grpSpPr>
        <p:grpSp>
          <p:nvGrpSpPr>
            <p:cNvPr id="44" name="그룹 1001"/>
            <p:cNvGrpSpPr/>
            <p:nvPr/>
          </p:nvGrpSpPr>
          <p:grpSpPr>
            <a:xfrm>
              <a:off x="901615" y="1418253"/>
              <a:ext cx="17365678" cy="8842065"/>
              <a:chOff x="901615" y="1418253"/>
              <a:chExt cx="17365678" cy="8842065"/>
            </a:xfrm>
          </p:grpSpPr>
          <p:pic>
            <p:nvPicPr>
              <p:cNvPr id="90" name="Object 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1615" y="1418253"/>
                <a:ext cx="17365678" cy="8842065"/>
              </a:xfrm>
              <a:prstGeom prst="rect">
                <a:avLst/>
              </a:prstGeom>
            </p:spPr>
          </p:pic>
        </p:grpSp>
        <p:grpSp>
          <p:nvGrpSpPr>
            <p:cNvPr id="45" name="그룹 1002"/>
            <p:cNvGrpSpPr/>
            <p:nvPr/>
          </p:nvGrpSpPr>
          <p:grpSpPr>
            <a:xfrm>
              <a:off x="7761905" y="4838095"/>
              <a:ext cx="541817" cy="695238"/>
              <a:chOff x="7761905" y="4838095"/>
              <a:chExt cx="541817" cy="695238"/>
            </a:xfrm>
          </p:grpSpPr>
          <p:pic>
            <p:nvPicPr>
              <p:cNvPr id="89" name="Object 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761905" y="4838095"/>
                <a:ext cx="541817" cy="695238"/>
              </a:xfrm>
              <a:prstGeom prst="rect">
                <a:avLst/>
              </a:prstGeom>
            </p:spPr>
          </p:pic>
        </p:grpSp>
        <p:grpSp>
          <p:nvGrpSpPr>
            <p:cNvPr id="46" name="그룹 1005"/>
            <p:cNvGrpSpPr/>
            <p:nvPr/>
          </p:nvGrpSpPr>
          <p:grpSpPr>
            <a:xfrm>
              <a:off x="6810048" y="6628398"/>
              <a:ext cx="3127544" cy="589764"/>
              <a:chOff x="6810048" y="6628398"/>
              <a:chExt cx="3127544" cy="589764"/>
            </a:xfrm>
          </p:grpSpPr>
          <p:pic>
            <p:nvPicPr>
              <p:cNvPr id="88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5820000">
                <a:off x="6810048" y="6628398"/>
                <a:ext cx="3127544" cy="589764"/>
              </a:xfrm>
              <a:prstGeom prst="rect">
                <a:avLst/>
              </a:prstGeom>
            </p:spPr>
          </p:pic>
        </p:grpSp>
        <p:grpSp>
          <p:nvGrpSpPr>
            <p:cNvPr id="47" name="그룹 1006"/>
            <p:cNvGrpSpPr/>
            <p:nvPr/>
          </p:nvGrpSpPr>
          <p:grpSpPr>
            <a:xfrm>
              <a:off x="11232780" y="7410605"/>
              <a:ext cx="4822806" cy="1578193"/>
              <a:chOff x="11232780" y="7410605"/>
              <a:chExt cx="4822806" cy="1578193"/>
            </a:xfrm>
          </p:grpSpPr>
          <p:sp>
            <p:nvSpPr>
              <p:cNvPr id="70" name="Object 22"/>
              <p:cNvSpPr txBox="1"/>
              <p:nvPr/>
            </p:nvSpPr>
            <p:spPr>
              <a:xfrm>
                <a:off x="11232780" y="8366473"/>
                <a:ext cx="1780668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america</a:t>
                </a:r>
                <a:endParaRPr lang="en-US" sz="500" dirty="0">
                  <a:latin typeface="+mn-ea"/>
                </a:endParaRPr>
              </a:p>
            </p:txBody>
          </p:sp>
          <p:grpSp>
            <p:nvGrpSpPr>
              <p:cNvPr id="71" name="그룹 1007"/>
              <p:cNvGrpSpPr/>
              <p:nvPr/>
            </p:nvGrpSpPr>
            <p:grpSpPr>
              <a:xfrm>
                <a:off x="12453621" y="8062922"/>
                <a:ext cx="268876" cy="352836"/>
                <a:chOff x="12453621" y="8062922"/>
                <a:chExt cx="268876" cy="352836"/>
              </a:xfrm>
            </p:grpSpPr>
            <p:pic>
              <p:nvPicPr>
                <p:cNvPr id="87" name="Object 23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2453621" y="8062922"/>
                  <a:ext cx="268876" cy="352836"/>
                </a:xfrm>
                <a:prstGeom prst="rect">
                  <a:avLst/>
                </a:prstGeom>
              </p:spPr>
            </p:pic>
          </p:grpSp>
          <p:grpSp>
            <p:nvGrpSpPr>
              <p:cNvPr id="72" name="그룹 1008"/>
              <p:cNvGrpSpPr/>
              <p:nvPr/>
            </p:nvGrpSpPr>
            <p:grpSpPr>
              <a:xfrm>
                <a:off x="11241555" y="8062922"/>
                <a:ext cx="268876" cy="352836"/>
                <a:chOff x="11241555" y="8062922"/>
                <a:chExt cx="268876" cy="352836"/>
              </a:xfrm>
            </p:grpSpPr>
            <p:pic>
              <p:nvPicPr>
                <p:cNvPr id="86" name="Object 2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1241555" y="8062922"/>
                  <a:ext cx="268876" cy="352836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1009"/>
              <p:cNvGrpSpPr/>
              <p:nvPr/>
            </p:nvGrpSpPr>
            <p:grpSpPr>
              <a:xfrm>
                <a:off x="12453621" y="8540130"/>
                <a:ext cx="268876" cy="352836"/>
                <a:chOff x="12453621" y="8540130"/>
                <a:chExt cx="268876" cy="352836"/>
              </a:xfrm>
            </p:grpSpPr>
            <p:pic>
              <p:nvPicPr>
                <p:cNvPr id="85" name="Object 29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2453621" y="8540130"/>
                  <a:ext cx="268876" cy="352836"/>
                </a:xfrm>
                <a:prstGeom prst="rect">
                  <a:avLst/>
                </a:prstGeom>
              </p:spPr>
            </p:pic>
          </p:grpSp>
          <p:grpSp>
            <p:nvGrpSpPr>
              <p:cNvPr id="74" name="그룹 1010"/>
              <p:cNvGrpSpPr/>
              <p:nvPr/>
            </p:nvGrpSpPr>
            <p:grpSpPr>
              <a:xfrm>
                <a:off x="12446827" y="7584263"/>
                <a:ext cx="268876" cy="352836"/>
                <a:chOff x="12446827" y="7584263"/>
                <a:chExt cx="268876" cy="352836"/>
              </a:xfrm>
            </p:grpSpPr>
            <p:pic>
              <p:nvPicPr>
                <p:cNvPr id="84" name="Object 3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446827" y="7584263"/>
                  <a:ext cx="268876" cy="352836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1011"/>
              <p:cNvGrpSpPr/>
              <p:nvPr/>
            </p:nvGrpSpPr>
            <p:grpSpPr>
              <a:xfrm>
                <a:off x="11241555" y="7588414"/>
                <a:ext cx="268876" cy="352836"/>
                <a:chOff x="11241555" y="7588414"/>
                <a:chExt cx="268876" cy="352836"/>
              </a:xfrm>
            </p:grpSpPr>
            <p:pic>
              <p:nvPicPr>
                <p:cNvPr id="83" name="Object 35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1241555" y="7588414"/>
                  <a:ext cx="268876" cy="352836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1012"/>
              <p:cNvGrpSpPr/>
              <p:nvPr/>
            </p:nvGrpSpPr>
            <p:grpSpPr>
              <a:xfrm>
                <a:off x="11247781" y="8533903"/>
                <a:ext cx="268876" cy="352836"/>
                <a:chOff x="11247781" y="8533903"/>
                <a:chExt cx="268876" cy="352836"/>
              </a:xfrm>
            </p:grpSpPr>
            <p:pic>
              <p:nvPicPr>
                <p:cNvPr id="82" name="Object 38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1247781" y="8533903"/>
                  <a:ext cx="268876" cy="352836"/>
                </a:xfrm>
                <a:prstGeom prst="rect">
                  <a:avLst/>
                </a:prstGeom>
              </p:spPr>
            </p:pic>
          </p:grpSp>
          <p:sp>
            <p:nvSpPr>
              <p:cNvPr id="77" name="Object 41"/>
              <p:cNvSpPr txBox="1"/>
              <p:nvPr/>
            </p:nvSpPr>
            <p:spPr>
              <a:xfrm>
                <a:off x="12473504" y="8366473"/>
                <a:ext cx="3582082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err="1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africa</a:t>
                </a:r>
                <a:endParaRPr lang="en-US" sz="500" dirty="0">
                  <a:latin typeface="+mn-ea"/>
                </a:endParaRPr>
              </a:p>
            </p:txBody>
          </p:sp>
          <p:sp>
            <p:nvSpPr>
              <p:cNvPr id="78" name="Object 42"/>
              <p:cNvSpPr txBox="1"/>
              <p:nvPr/>
            </p:nvSpPr>
            <p:spPr>
              <a:xfrm>
                <a:off x="12479729" y="7895490"/>
                <a:ext cx="2100066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oceania</a:t>
                </a:r>
                <a:endParaRPr lang="en-US" sz="500" dirty="0">
                  <a:latin typeface="+mn-ea"/>
                </a:endParaRPr>
              </a:p>
            </p:txBody>
          </p:sp>
          <p:sp>
            <p:nvSpPr>
              <p:cNvPr id="79" name="Object 43"/>
              <p:cNvSpPr txBox="1"/>
              <p:nvPr/>
            </p:nvSpPr>
            <p:spPr>
              <a:xfrm>
                <a:off x="11232780" y="7410605"/>
                <a:ext cx="1294580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china</a:t>
                </a:r>
                <a:endParaRPr lang="en-US" sz="500" dirty="0">
                  <a:latin typeface="+mn-ea"/>
                </a:endParaRPr>
              </a:p>
            </p:txBody>
          </p:sp>
          <p:sp>
            <p:nvSpPr>
              <p:cNvPr id="80" name="Object 44"/>
              <p:cNvSpPr txBox="1"/>
              <p:nvPr/>
            </p:nvSpPr>
            <p:spPr>
              <a:xfrm>
                <a:off x="11232780" y="7883037"/>
                <a:ext cx="1007700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asia</a:t>
                </a:r>
                <a:endParaRPr lang="en-US" sz="500" dirty="0">
                  <a:latin typeface="+mn-ea"/>
                </a:endParaRPr>
              </a:p>
            </p:txBody>
          </p:sp>
          <p:sp>
            <p:nvSpPr>
              <p:cNvPr id="81" name="Object 45"/>
              <p:cNvSpPr txBox="1"/>
              <p:nvPr/>
            </p:nvSpPr>
            <p:spPr>
              <a:xfrm>
                <a:off x="12473504" y="7418343"/>
                <a:ext cx="1608175" cy="622325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just"/>
                <a:r>
                  <a:rPr lang="en-US" sz="500" dirty="0" smtClean="0">
                    <a:solidFill>
                      <a:srgbClr val="000000"/>
                    </a:solidFill>
                    <a:latin typeface="+mn-ea"/>
                    <a:cs typeface="에스코어 드림 4" pitchFamily="34" charset="0"/>
                  </a:rPr>
                  <a:t>europe</a:t>
                </a:r>
                <a:endParaRPr lang="en-US" sz="500" dirty="0">
                  <a:latin typeface="+mn-ea"/>
                </a:endParaRPr>
              </a:p>
            </p:txBody>
          </p:sp>
        </p:grpSp>
        <p:grpSp>
          <p:nvGrpSpPr>
            <p:cNvPr id="48" name="그룹 1014"/>
            <p:cNvGrpSpPr/>
            <p:nvPr/>
          </p:nvGrpSpPr>
          <p:grpSpPr>
            <a:xfrm>
              <a:off x="8059524" y="3689055"/>
              <a:ext cx="5089326" cy="957371"/>
              <a:chOff x="8059524" y="3689055"/>
              <a:chExt cx="5089326" cy="957371"/>
            </a:xfrm>
          </p:grpSpPr>
          <p:pic>
            <p:nvPicPr>
              <p:cNvPr id="69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840000">
                <a:off x="8059524" y="3689055"/>
                <a:ext cx="5089326" cy="957371"/>
              </a:xfrm>
              <a:prstGeom prst="rect">
                <a:avLst/>
              </a:prstGeom>
            </p:spPr>
          </p:pic>
        </p:grpSp>
        <p:grpSp>
          <p:nvGrpSpPr>
            <p:cNvPr id="49" name="그룹 1016"/>
            <p:cNvGrpSpPr/>
            <p:nvPr/>
          </p:nvGrpSpPr>
          <p:grpSpPr>
            <a:xfrm>
              <a:off x="3408520" y="6491876"/>
              <a:ext cx="4914298" cy="515301"/>
              <a:chOff x="3408520" y="6491876"/>
              <a:chExt cx="4914298" cy="515301"/>
            </a:xfrm>
          </p:grpSpPr>
          <p:pic>
            <p:nvPicPr>
              <p:cNvPr id="68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860000">
                <a:off x="3408520" y="6491876"/>
                <a:ext cx="4914298" cy="515301"/>
              </a:xfrm>
              <a:prstGeom prst="rect">
                <a:avLst/>
              </a:prstGeom>
            </p:spPr>
          </p:pic>
        </p:grpSp>
        <p:grpSp>
          <p:nvGrpSpPr>
            <p:cNvPr id="50" name="그룹 1018"/>
            <p:cNvGrpSpPr/>
            <p:nvPr/>
          </p:nvGrpSpPr>
          <p:grpSpPr>
            <a:xfrm>
              <a:off x="2519308" y="4117116"/>
              <a:ext cx="5440239" cy="838589"/>
              <a:chOff x="2519308" y="4117116"/>
              <a:chExt cx="5440239" cy="838589"/>
            </a:xfrm>
          </p:grpSpPr>
          <p:pic>
            <p:nvPicPr>
              <p:cNvPr id="67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380000">
                <a:off x="2519308" y="4117116"/>
                <a:ext cx="5440239" cy="838589"/>
              </a:xfrm>
              <a:prstGeom prst="rect">
                <a:avLst/>
              </a:prstGeom>
            </p:spPr>
          </p:pic>
        </p:grpSp>
        <p:grpSp>
          <p:nvGrpSpPr>
            <p:cNvPr id="51" name="그룹 1020"/>
            <p:cNvGrpSpPr/>
            <p:nvPr/>
          </p:nvGrpSpPr>
          <p:grpSpPr>
            <a:xfrm>
              <a:off x="5687217" y="4822595"/>
              <a:ext cx="2197338" cy="507145"/>
              <a:chOff x="5687217" y="4822595"/>
              <a:chExt cx="2197338" cy="507145"/>
            </a:xfrm>
          </p:grpSpPr>
          <p:pic>
            <p:nvPicPr>
              <p:cNvPr id="66" name="Object 6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440000">
                <a:off x="5687217" y="4822595"/>
                <a:ext cx="2197338" cy="507145"/>
              </a:xfrm>
              <a:prstGeom prst="rect">
                <a:avLst/>
              </a:prstGeom>
            </p:spPr>
          </p:pic>
        </p:grpSp>
        <p:grpSp>
          <p:nvGrpSpPr>
            <p:cNvPr id="52" name="그룹 1022"/>
            <p:cNvGrpSpPr/>
            <p:nvPr/>
          </p:nvGrpSpPr>
          <p:grpSpPr>
            <a:xfrm>
              <a:off x="5557311" y="4926984"/>
              <a:ext cx="329008" cy="431746"/>
              <a:chOff x="5557311" y="4926984"/>
              <a:chExt cx="329008" cy="431746"/>
            </a:xfrm>
          </p:grpSpPr>
          <p:pic>
            <p:nvPicPr>
              <p:cNvPr id="65" name="Object 74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557311" y="4926984"/>
                <a:ext cx="329008" cy="431746"/>
              </a:xfrm>
              <a:prstGeom prst="rect">
                <a:avLst/>
              </a:prstGeom>
            </p:spPr>
          </p:pic>
        </p:grpSp>
        <p:grpSp>
          <p:nvGrpSpPr>
            <p:cNvPr id="53" name="그룹 1023"/>
            <p:cNvGrpSpPr/>
            <p:nvPr/>
          </p:nvGrpSpPr>
          <p:grpSpPr>
            <a:xfrm>
              <a:off x="6954697" y="5343409"/>
              <a:ext cx="972842" cy="247346"/>
              <a:chOff x="6954697" y="5343409"/>
              <a:chExt cx="972842" cy="247346"/>
            </a:xfrm>
          </p:grpSpPr>
          <p:pic>
            <p:nvPicPr>
              <p:cNvPr id="64" name="Object 7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1820000">
                <a:off x="6954697" y="5343409"/>
                <a:ext cx="972842" cy="247346"/>
              </a:xfrm>
              <a:prstGeom prst="rect">
                <a:avLst/>
              </a:prstGeom>
            </p:spPr>
          </p:pic>
        </p:grpSp>
        <p:grpSp>
          <p:nvGrpSpPr>
            <p:cNvPr id="54" name="그룹 1025"/>
            <p:cNvGrpSpPr/>
            <p:nvPr/>
          </p:nvGrpSpPr>
          <p:grpSpPr>
            <a:xfrm>
              <a:off x="8128636" y="8166960"/>
              <a:ext cx="329008" cy="431746"/>
              <a:chOff x="8128636" y="8166960"/>
              <a:chExt cx="329008" cy="431746"/>
            </a:xfrm>
          </p:grpSpPr>
          <p:pic>
            <p:nvPicPr>
              <p:cNvPr id="63" name="Object 8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128636" y="8166960"/>
                <a:ext cx="329008" cy="431746"/>
              </a:xfrm>
              <a:prstGeom prst="rect">
                <a:avLst/>
              </a:prstGeom>
            </p:spPr>
          </p:pic>
        </p:grpSp>
        <p:grpSp>
          <p:nvGrpSpPr>
            <p:cNvPr id="55" name="그룹 1026"/>
            <p:cNvGrpSpPr/>
            <p:nvPr/>
          </p:nvGrpSpPr>
          <p:grpSpPr>
            <a:xfrm>
              <a:off x="6775288" y="5237235"/>
              <a:ext cx="329008" cy="431746"/>
              <a:chOff x="6775288" y="5237235"/>
              <a:chExt cx="329008" cy="431746"/>
            </a:xfrm>
          </p:grpSpPr>
          <p:pic>
            <p:nvPicPr>
              <p:cNvPr id="62" name="Object 8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775288" y="5237235"/>
                <a:ext cx="329008" cy="431746"/>
              </a:xfrm>
              <a:prstGeom prst="rect">
                <a:avLst/>
              </a:prstGeom>
            </p:spPr>
          </p:pic>
        </p:grpSp>
        <p:grpSp>
          <p:nvGrpSpPr>
            <p:cNvPr id="56" name="그룹 1027"/>
            <p:cNvGrpSpPr/>
            <p:nvPr/>
          </p:nvGrpSpPr>
          <p:grpSpPr>
            <a:xfrm>
              <a:off x="2391034" y="4264897"/>
              <a:ext cx="329008" cy="431746"/>
              <a:chOff x="2391034" y="4264897"/>
              <a:chExt cx="329008" cy="431746"/>
            </a:xfrm>
          </p:grpSpPr>
          <p:pic>
            <p:nvPicPr>
              <p:cNvPr id="61" name="Object 89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391034" y="4264897"/>
                <a:ext cx="329008" cy="431746"/>
              </a:xfrm>
              <a:prstGeom prst="rect">
                <a:avLst/>
              </a:prstGeom>
            </p:spPr>
          </p:pic>
        </p:grpSp>
        <p:grpSp>
          <p:nvGrpSpPr>
            <p:cNvPr id="57" name="그룹 1028"/>
            <p:cNvGrpSpPr/>
            <p:nvPr/>
          </p:nvGrpSpPr>
          <p:grpSpPr>
            <a:xfrm>
              <a:off x="13051399" y="3729687"/>
              <a:ext cx="329008" cy="431746"/>
              <a:chOff x="13051399" y="3729687"/>
              <a:chExt cx="329008" cy="431746"/>
            </a:xfrm>
          </p:grpSpPr>
          <p:pic>
            <p:nvPicPr>
              <p:cNvPr id="60" name="Object 9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3051399" y="3729687"/>
                <a:ext cx="329008" cy="431746"/>
              </a:xfrm>
              <a:prstGeom prst="rect">
                <a:avLst/>
              </a:prstGeom>
            </p:spPr>
          </p:pic>
        </p:grpSp>
        <p:grpSp>
          <p:nvGrpSpPr>
            <p:cNvPr id="58" name="그룹 1029"/>
            <p:cNvGrpSpPr/>
            <p:nvPr/>
          </p:nvGrpSpPr>
          <p:grpSpPr>
            <a:xfrm>
              <a:off x="3483441" y="7489934"/>
              <a:ext cx="329008" cy="431746"/>
              <a:chOff x="3483441" y="7489934"/>
              <a:chExt cx="329008" cy="431746"/>
            </a:xfrm>
          </p:grpSpPr>
          <p:pic>
            <p:nvPicPr>
              <p:cNvPr id="59" name="Object 9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483441" y="7489934"/>
                <a:ext cx="329008" cy="431746"/>
              </a:xfrm>
              <a:prstGeom prst="rect">
                <a:avLst/>
              </a:prstGeom>
            </p:spPr>
          </p:pic>
        </p:grpSp>
      </p:grpSp>
      <p:grpSp>
        <p:nvGrpSpPr>
          <p:cNvPr id="91" name="그룹 1002"/>
          <p:cNvGrpSpPr/>
          <p:nvPr/>
        </p:nvGrpSpPr>
        <p:grpSpPr>
          <a:xfrm>
            <a:off x="194593" y="2482944"/>
            <a:ext cx="9563100" cy="136426"/>
            <a:chOff x="729852" y="5477796"/>
            <a:chExt cx="16854762" cy="121855"/>
          </a:xfrm>
        </p:grpSpPr>
        <p:pic>
          <p:nvPicPr>
            <p:cNvPr id="92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29852" y="5477796"/>
              <a:ext cx="16854762" cy="121855"/>
            </a:xfrm>
            <a:prstGeom prst="rect">
              <a:avLst/>
            </a:prstGeom>
          </p:spPr>
        </p:pic>
      </p:grpSp>
      <p:sp>
        <p:nvSpPr>
          <p:cNvPr id="93" name="Object 23"/>
          <p:cNvSpPr txBox="1"/>
          <p:nvPr/>
        </p:nvSpPr>
        <p:spPr>
          <a:xfrm>
            <a:off x="7607174" y="760260"/>
            <a:ext cx="2150520" cy="10329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데이터 수집 </a:t>
            </a:r>
            <a:r>
              <a:rPr lang="en-US" sz="1400" b="1" kern="0" spc="-100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출처</a:t>
            </a:r>
            <a:r>
              <a:rPr 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endParaRPr lang="en-US" sz="1400" b="1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latin typeface="+mn-ea"/>
                <a:cs typeface="에스코어 드림 4" pitchFamily="34" charset="0"/>
                <a:hlinkClick r:id="rId29"/>
              </a:rPr>
              <a:t>https://</a:t>
            </a:r>
            <a:r>
              <a:rPr lang="en-US" sz="1400" kern="0" dirty="0" smtClean="0">
                <a:solidFill>
                  <a:srgbClr val="000000"/>
                </a:solidFill>
                <a:latin typeface="+mn-ea"/>
                <a:cs typeface="에스코어 드림 4" pitchFamily="34" charset="0"/>
                <a:hlinkClick r:id="rId29"/>
              </a:rPr>
              <a:t>ourworldindata.org/coronavirus</a:t>
            </a:r>
            <a:endParaRPr lang="en-US" sz="1400" kern="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n-ea"/>
            </a:endParaRPr>
          </a:p>
        </p:txBody>
      </p:sp>
      <p:grpSp>
        <p:nvGrpSpPr>
          <p:cNvPr id="94" name="그룹 1006"/>
          <p:cNvGrpSpPr/>
          <p:nvPr/>
        </p:nvGrpSpPr>
        <p:grpSpPr>
          <a:xfrm>
            <a:off x="7310082" y="753709"/>
            <a:ext cx="297091" cy="280034"/>
            <a:chOff x="920036" y="2093362"/>
            <a:chExt cx="528086" cy="582150"/>
          </a:xfrm>
        </p:grpSpPr>
        <p:pic>
          <p:nvPicPr>
            <p:cNvPr id="95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036" y="2093362"/>
              <a:ext cx="528086" cy="582150"/>
            </a:xfrm>
            <a:prstGeom prst="rect">
              <a:avLst/>
            </a:prstGeom>
          </p:spPr>
        </p:pic>
      </p:grpSp>
      <p:sp>
        <p:nvSpPr>
          <p:cNvPr id="99" name="Object 23"/>
          <p:cNvSpPr txBox="1"/>
          <p:nvPr/>
        </p:nvSpPr>
        <p:spPr>
          <a:xfrm>
            <a:off x="7446691" y="4161206"/>
            <a:ext cx="2311002" cy="237463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데이터 수집 </a:t>
            </a:r>
            <a:r>
              <a:rPr lang="en-US" sz="1400" b="1" kern="0" spc="-100" dirty="0" err="1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출처</a:t>
            </a:r>
            <a:r>
              <a:rPr lang="en-US" sz="1400" b="1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</a:p>
          <a:p>
            <a:pPr algn="just"/>
            <a:endParaRPr lang="en-US" sz="1400" b="1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/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1) </a:t>
            </a:r>
            <a:r>
              <a:rPr lang="ko-KR" altLang="en-US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항공 입국관련 </a:t>
            </a:r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data </a:t>
            </a:r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:  </a:t>
            </a:r>
          </a:p>
          <a:p>
            <a:pPr algn="just"/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  <a:hlinkClick r:id="rId30"/>
              </a:rPr>
              <a:t>http://www.airportal.go.kr/knowledge/statsnew/realtime/airlineRoute.jsp</a:t>
            </a:r>
            <a:endParaRPr lang="en-US" altLang="ko-KR" sz="1400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/>
            <a:endParaRPr lang="en-US" altLang="ko-KR" sz="1400" kern="0" spc="-100" dirty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/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2) </a:t>
            </a:r>
            <a:r>
              <a:rPr lang="ko-KR" altLang="en-US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선박 입항관련</a:t>
            </a:r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r>
              <a:rPr lang="en-US" altLang="ko-KR" sz="1400" kern="0" spc="-100" dirty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data :     </a:t>
            </a:r>
            <a:endParaRPr lang="en-US" altLang="ko-KR" sz="1400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/>
            <a:r>
              <a:rPr lang="en-US" altLang="ko-KR" sz="1400" kern="0" spc="-100" dirty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</a:t>
            </a:r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</a:rPr>
              <a:t>   </a:t>
            </a:r>
            <a:r>
              <a:rPr lang="en-US" altLang="ko-KR" sz="1400" kern="0" spc="-100" dirty="0" smtClean="0">
                <a:solidFill>
                  <a:srgbClr val="000000"/>
                </a:solidFill>
                <a:latin typeface="+mn-ea"/>
                <a:cs typeface="에스코어 드림 4" pitchFamily="34" charset="0"/>
                <a:hlinkClick r:id="rId31"/>
              </a:rPr>
              <a:t>https://new.portmis.go.kr</a:t>
            </a:r>
            <a:endParaRPr lang="en-US" altLang="ko-KR" sz="1400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  <a:p>
            <a:pPr algn="just"/>
            <a:endParaRPr lang="en-US" altLang="ko-KR" sz="1400" kern="0" spc="-100" dirty="0" smtClean="0">
              <a:solidFill>
                <a:srgbClr val="000000"/>
              </a:solidFill>
              <a:latin typeface="+mn-ea"/>
              <a:cs typeface="에스코어 드림 4" pitchFamily="34" charset="0"/>
            </a:endParaRPr>
          </a:p>
        </p:txBody>
      </p:sp>
      <p:grpSp>
        <p:nvGrpSpPr>
          <p:cNvPr id="100" name="그룹 1006"/>
          <p:cNvGrpSpPr/>
          <p:nvPr/>
        </p:nvGrpSpPr>
        <p:grpSpPr>
          <a:xfrm>
            <a:off x="7291294" y="4114685"/>
            <a:ext cx="326800" cy="280034"/>
            <a:chOff x="920036" y="2093362"/>
            <a:chExt cx="528086" cy="582150"/>
          </a:xfrm>
        </p:grpSpPr>
        <p:pic>
          <p:nvPicPr>
            <p:cNvPr id="101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036" y="2093362"/>
              <a:ext cx="528086" cy="582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6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/>
          <p:cNvGrpSpPr/>
          <p:nvPr/>
        </p:nvGrpSpPr>
        <p:grpSpPr>
          <a:xfrm>
            <a:off x="186426" y="165101"/>
            <a:ext cx="9588500" cy="6510580"/>
            <a:chOff x="12481443" y="5170940"/>
            <a:chExt cx="16875166" cy="8912169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443" y="5170940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5" name="그룹 1003"/>
          <p:cNvGrpSpPr/>
          <p:nvPr/>
        </p:nvGrpSpPr>
        <p:grpSpPr>
          <a:xfrm>
            <a:off x="192062" y="6535836"/>
            <a:ext cx="9588500" cy="213212"/>
            <a:chOff x="729776" y="9352381"/>
            <a:chExt cx="16830069" cy="247869"/>
          </a:xfrm>
        </p:grpSpPr>
        <p:pic>
          <p:nvPicPr>
            <p:cNvPr id="16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9352381"/>
              <a:ext cx="16830069" cy="247869"/>
            </a:xfrm>
            <a:prstGeom prst="rect">
              <a:avLst/>
            </a:prstGeom>
          </p:spPr>
        </p:pic>
      </p:grpSp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412221" y="314279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활용 데이터 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(</a:t>
            </a:r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제공 데이터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)</a:t>
            </a:r>
            <a:endParaRPr lang="ko-KR" altLang="en-US" sz="2600" b="1" dirty="0">
              <a:solidFill>
                <a:srgbClr val="5F76E8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1124763" y="304512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>
                <a:solidFill>
                  <a:srgbClr val="5F76E8"/>
                </a:solidFill>
                <a:latin typeface="+mn-ea"/>
                <a:cs typeface="+mj-cs"/>
              </a:rPr>
              <a:t>2</a:t>
            </a:r>
            <a:r>
              <a:rPr lang="en-US" altLang="ko-KR" sz="2000" b="1" spc="-50" dirty="0" smtClean="0">
                <a:solidFill>
                  <a:srgbClr val="5F76E8"/>
                </a:solidFill>
                <a:latin typeface="+mn-ea"/>
                <a:cs typeface="+mj-cs"/>
              </a:rPr>
              <a:t>.</a:t>
            </a:r>
            <a:endParaRPr lang="ko-KR" altLang="en-US" sz="2000" b="1" dirty="0">
              <a:solidFill>
                <a:srgbClr val="5F76E8"/>
              </a:solidFill>
              <a:latin typeface="+mn-ea"/>
              <a:cs typeface="+mj-cs"/>
            </a:endParaRPr>
          </a:p>
        </p:txBody>
      </p:sp>
      <p:pic>
        <p:nvPicPr>
          <p:cNvPr id="47" name="Object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65883" y="669277"/>
            <a:ext cx="6963749" cy="966477"/>
          </a:xfrm>
          <a:prstGeom prst="rect">
            <a:avLst/>
          </a:prstGeom>
        </p:spPr>
      </p:pic>
      <p:pic>
        <p:nvPicPr>
          <p:cNvPr id="48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335918" y="919450"/>
            <a:ext cx="8368609" cy="2049157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4140875" y="1189857"/>
            <a:ext cx="6828649" cy="5527788"/>
            <a:chOff x="7805685" y="902056"/>
            <a:chExt cx="11385445" cy="9514450"/>
          </a:xfrm>
        </p:grpSpPr>
        <p:grpSp>
          <p:nvGrpSpPr>
            <p:cNvPr id="75" name="그룹 1003"/>
            <p:cNvGrpSpPr/>
            <p:nvPr/>
          </p:nvGrpSpPr>
          <p:grpSpPr>
            <a:xfrm>
              <a:off x="7805685" y="902056"/>
              <a:ext cx="11385445" cy="9514450"/>
              <a:chOff x="9142857" y="1873705"/>
              <a:chExt cx="11385445" cy="9514450"/>
            </a:xfrm>
          </p:grpSpPr>
          <p:pic>
            <p:nvPicPr>
              <p:cNvPr id="78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42857" y="1873705"/>
                <a:ext cx="11385445" cy="9514450"/>
              </a:xfrm>
              <a:prstGeom prst="rect">
                <a:avLst/>
              </a:prstGeom>
            </p:spPr>
          </p:pic>
        </p:grpSp>
        <p:pic>
          <p:nvPicPr>
            <p:cNvPr id="76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0645" y="2358583"/>
              <a:ext cx="7930337" cy="6132775"/>
            </a:xfrm>
            <a:prstGeom prst="rect">
              <a:avLst/>
            </a:prstGeom>
          </p:spPr>
        </p:pic>
        <p:pic>
          <p:nvPicPr>
            <p:cNvPr id="77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5807" y="1715348"/>
              <a:ext cx="8301667" cy="1918100"/>
            </a:xfrm>
            <a:prstGeom prst="rect">
              <a:avLst/>
            </a:prstGeom>
          </p:spPr>
        </p:pic>
      </p:grpSp>
      <p:grpSp>
        <p:nvGrpSpPr>
          <p:cNvPr id="79" name="그룹 78"/>
          <p:cNvGrpSpPr/>
          <p:nvPr/>
        </p:nvGrpSpPr>
        <p:grpSpPr>
          <a:xfrm>
            <a:off x="299562" y="2749192"/>
            <a:ext cx="4502892" cy="2311470"/>
            <a:chOff x="1580901" y="5106255"/>
            <a:chExt cx="6086754" cy="2782968"/>
          </a:xfrm>
        </p:grpSpPr>
        <p:grpSp>
          <p:nvGrpSpPr>
            <p:cNvPr id="80" name="그룹 1008"/>
            <p:cNvGrpSpPr/>
            <p:nvPr/>
          </p:nvGrpSpPr>
          <p:grpSpPr>
            <a:xfrm>
              <a:off x="3737472" y="5121773"/>
              <a:ext cx="2310340" cy="810993"/>
              <a:chOff x="3737472" y="5121773"/>
              <a:chExt cx="2310340" cy="810993"/>
            </a:xfrm>
          </p:grpSpPr>
          <p:pic>
            <p:nvPicPr>
              <p:cNvPr id="104" name="Object 3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737472" y="5121773"/>
                <a:ext cx="2310340" cy="810993"/>
              </a:xfrm>
              <a:prstGeom prst="rect">
                <a:avLst/>
              </a:prstGeom>
            </p:spPr>
          </p:pic>
        </p:grpSp>
        <p:grpSp>
          <p:nvGrpSpPr>
            <p:cNvPr id="81" name="그룹 1009"/>
            <p:cNvGrpSpPr/>
            <p:nvPr/>
          </p:nvGrpSpPr>
          <p:grpSpPr>
            <a:xfrm>
              <a:off x="2261332" y="5107399"/>
              <a:ext cx="1535215" cy="810994"/>
              <a:chOff x="2261332" y="5107399"/>
              <a:chExt cx="1535215" cy="810994"/>
            </a:xfrm>
          </p:grpSpPr>
          <p:pic>
            <p:nvPicPr>
              <p:cNvPr id="103" name="Object 3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61332" y="5107399"/>
                <a:ext cx="1535215" cy="810994"/>
              </a:xfrm>
              <a:prstGeom prst="rect">
                <a:avLst/>
              </a:prstGeom>
            </p:spPr>
          </p:pic>
        </p:grpSp>
        <p:pic>
          <p:nvPicPr>
            <p:cNvPr id="82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4235" y="5752701"/>
              <a:ext cx="2441352" cy="719886"/>
            </a:xfrm>
            <a:prstGeom prst="rect">
              <a:avLst/>
            </a:prstGeom>
          </p:spPr>
        </p:pic>
        <p:pic>
          <p:nvPicPr>
            <p:cNvPr id="83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95159" y="5751516"/>
              <a:ext cx="4328897" cy="739382"/>
            </a:xfrm>
            <a:prstGeom prst="rect">
              <a:avLst/>
            </a:prstGeom>
          </p:spPr>
        </p:pic>
        <p:grpSp>
          <p:nvGrpSpPr>
            <p:cNvPr id="84" name="그룹 1010"/>
            <p:cNvGrpSpPr/>
            <p:nvPr/>
          </p:nvGrpSpPr>
          <p:grpSpPr>
            <a:xfrm>
              <a:off x="6049269" y="5106255"/>
              <a:ext cx="1618386" cy="854930"/>
              <a:chOff x="6049269" y="5106255"/>
              <a:chExt cx="1618386" cy="854930"/>
            </a:xfrm>
          </p:grpSpPr>
          <p:pic>
            <p:nvPicPr>
              <p:cNvPr id="102" name="Object 4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049269" y="5106255"/>
                <a:ext cx="1618386" cy="854930"/>
              </a:xfrm>
              <a:prstGeom prst="rect">
                <a:avLst/>
              </a:prstGeom>
            </p:spPr>
          </p:pic>
        </p:grpSp>
        <p:grpSp>
          <p:nvGrpSpPr>
            <p:cNvPr id="85" name="그룹 1011"/>
            <p:cNvGrpSpPr/>
            <p:nvPr/>
          </p:nvGrpSpPr>
          <p:grpSpPr>
            <a:xfrm>
              <a:off x="4933772" y="6464848"/>
              <a:ext cx="1620236" cy="785950"/>
              <a:chOff x="4933772" y="6464848"/>
              <a:chExt cx="1620236" cy="785950"/>
            </a:xfrm>
          </p:grpSpPr>
          <p:pic>
            <p:nvPicPr>
              <p:cNvPr id="101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933772" y="6464848"/>
                <a:ext cx="1620236" cy="785950"/>
              </a:xfrm>
              <a:prstGeom prst="rect">
                <a:avLst/>
              </a:prstGeom>
            </p:spPr>
          </p:pic>
        </p:grpSp>
        <p:pic>
          <p:nvPicPr>
            <p:cNvPr id="8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9749" y="5811310"/>
              <a:ext cx="1733555" cy="576027"/>
            </a:xfrm>
            <a:prstGeom prst="rect">
              <a:avLst/>
            </a:prstGeom>
          </p:spPr>
        </p:pic>
        <p:pic>
          <p:nvPicPr>
            <p:cNvPr id="8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43791" y="7126036"/>
              <a:ext cx="2980236" cy="763187"/>
            </a:xfrm>
            <a:prstGeom prst="rect">
              <a:avLst/>
            </a:prstGeom>
          </p:spPr>
        </p:pic>
        <p:grpSp>
          <p:nvGrpSpPr>
            <p:cNvPr id="88" name="그룹 1012"/>
            <p:cNvGrpSpPr/>
            <p:nvPr/>
          </p:nvGrpSpPr>
          <p:grpSpPr>
            <a:xfrm>
              <a:off x="2794081" y="5195954"/>
              <a:ext cx="600600" cy="579434"/>
              <a:chOff x="2794081" y="5195954"/>
              <a:chExt cx="600600" cy="579434"/>
            </a:xfrm>
          </p:grpSpPr>
          <p:pic>
            <p:nvPicPr>
              <p:cNvPr id="100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794081" y="5195954"/>
                <a:ext cx="600600" cy="579434"/>
              </a:xfrm>
              <a:prstGeom prst="rect">
                <a:avLst/>
              </a:prstGeom>
            </p:spPr>
          </p:pic>
        </p:grpSp>
        <p:grpSp>
          <p:nvGrpSpPr>
            <p:cNvPr id="89" name="그룹 1013"/>
            <p:cNvGrpSpPr/>
            <p:nvPr/>
          </p:nvGrpSpPr>
          <p:grpSpPr>
            <a:xfrm>
              <a:off x="2844570" y="6464848"/>
              <a:ext cx="1915038" cy="785950"/>
              <a:chOff x="2844570" y="6464848"/>
              <a:chExt cx="1915038" cy="785950"/>
            </a:xfrm>
          </p:grpSpPr>
          <p:pic>
            <p:nvPicPr>
              <p:cNvPr id="99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844570" y="6464848"/>
                <a:ext cx="1915038" cy="785950"/>
              </a:xfrm>
              <a:prstGeom prst="rect">
                <a:avLst/>
              </a:prstGeom>
            </p:spPr>
          </p:pic>
        </p:grpSp>
        <p:pic>
          <p:nvPicPr>
            <p:cNvPr id="90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0901" y="7173424"/>
              <a:ext cx="4499010" cy="551445"/>
            </a:xfrm>
            <a:prstGeom prst="rect">
              <a:avLst/>
            </a:prstGeom>
          </p:spPr>
        </p:pic>
        <p:grpSp>
          <p:nvGrpSpPr>
            <p:cNvPr id="91" name="그룹 1014"/>
            <p:cNvGrpSpPr/>
            <p:nvPr/>
          </p:nvGrpSpPr>
          <p:grpSpPr>
            <a:xfrm>
              <a:off x="6520173" y="5162074"/>
              <a:ext cx="685257" cy="685190"/>
              <a:chOff x="6520173" y="5162074"/>
              <a:chExt cx="685257" cy="685190"/>
            </a:xfrm>
          </p:grpSpPr>
          <p:pic>
            <p:nvPicPr>
              <p:cNvPr id="98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520173" y="5162074"/>
                <a:ext cx="685257" cy="685190"/>
              </a:xfrm>
              <a:prstGeom prst="rect">
                <a:avLst/>
              </a:prstGeom>
            </p:spPr>
          </p:pic>
        </p:grpSp>
        <p:grpSp>
          <p:nvGrpSpPr>
            <p:cNvPr id="92" name="그룹 1015"/>
            <p:cNvGrpSpPr/>
            <p:nvPr/>
          </p:nvGrpSpPr>
          <p:grpSpPr>
            <a:xfrm>
              <a:off x="3485122" y="6572415"/>
              <a:ext cx="659469" cy="601616"/>
              <a:chOff x="3485122" y="6572415"/>
              <a:chExt cx="659469" cy="601616"/>
            </a:xfrm>
          </p:grpSpPr>
          <p:pic>
            <p:nvPicPr>
              <p:cNvPr id="97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485122" y="6572415"/>
                <a:ext cx="659469" cy="601616"/>
              </a:xfrm>
              <a:prstGeom prst="rect">
                <a:avLst/>
              </a:prstGeom>
            </p:spPr>
          </p:pic>
        </p:grpSp>
        <p:grpSp>
          <p:nvGrpSpPr>
            <p:cNvPr id="93" name="그룹 1016"/>
            <p:cNvGrpSpPr/>
            <p:nvPr/>
          </p:nvGrpSpPr>
          <p:grpSpPr>
            <a:xfrm>
              <a:off x="4560642" y="5234394"/>
              <a:ext cx="737662" cy="584119"/>
              <a:chOff x="4560642" y="5234394"/>
              <a:chExt cx="737662" cy="584119"/>
            </a:xfrm>
          </p:grpSpPr>
          <p:pic>
            <p:nvPicPr>
              <p:cNvPr id="96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560642" y="5234394"/>
                <a:ext cx="737662" cy="584119"/>
              </a:xfrm>
              <a:prstGeom prst="rect">
                <a:avLst/>
              </a:prstGeom>
            </p:spPr>
          </p:pic>
        </p:grpSp>
        <p:grpSp>
          <p:nvGrpSpPr>
            <p:cNvPr id="94" name="그룹 1017"/>
            <p:cNvGrpSpPr/>
            <p:nvPr/>
          </p:nvGrpSpPr>
          <p:grpSpPr>
            <a:xfrm>
              <a:off x="5501712" y="6573798"/>
              <a:ext cx="513509" cy="583007"/>
              <a:chOff x="5501712" y="6573798"/>
              <a:chExt cx="513509" cy="583007"/>
            </a:xfrm>
          </p:grpSpPr>
          <p:pic>
            <p:nvPicPr>
              <p:cNvPr id="95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501712" y="6573798"/>
                <a:ext cx="513509" cy="583007"/>
              </a:xfrm>
              <a:prstGeom prst="rect">
                <a:avLst/>
              </a:prstGeom>
            </p:spPr>
          </p:pic>
        </p:grpSp>
      </p:grpSp>
      <p:pic>
        <p:nvPicPr>
          <p:cNvPr id="105" name="Object 6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2002652" y="4594778"/>
            <a:ext cx="10278799" cy="20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030162" y="274077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j-ea"/>
              </a:rPr>
              <a:t>활용 데이터 가공 방법</a:t>
            </a:r>
            <a:endParaRPr lang="ko-KR" altLang="en-US" sz="2600" b="1" dirty="0">
              <a:solidFill>
                <a:srgbClr val="5F76E8"/>
              </a:solidFill>
              <a:latin typeface="+mj-ea"/>
            </a:endParaRPr>
          </a:p>
        </p:txBody>
      </p:sp>
      <p:grpSp>
        <p:nvGrpSpPr>
          <p:cNvPr id="5" name="그룹 1008"/>
          <p:cNvGrpSpPr/>
          <p:nvPr/>
        </p:nvGrpSpPr>
        <p:grpSpPr>
          <a:xfrm>
            <a:off x="-14763" y="0"/>
            <a:ext cx="430465" cy="6858000"/>
            <a:chOff x="-39752" y="-149068"/>
            <a:chExt cx="741366" cy="10643478"/>
          </a:xfrm>
        </p:grpSpPr>
        <p:pic>
          <p:nvPicPr>
            <p:cNvPr id="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7" name="Object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2742687" y="2975768"/>
            <a:ext cx="6042627" cy="557252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728912" y="276477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>
                <a:solidFill>
                  <a:srgbClr val="5F76E8"/>
                </a:solidFill>
                <a:latin typeface="+mj-ea"/>
                <a:ea typeface="+mj-ea"/>
                <a:cs typeface="+mj-cs"/>
              </a:rPr>
              <a:t>2</a:t>
            </a:r>
            <a:r>
              <a:rPr lang="en-US" altLang="ko-KR" sz="2000" b="1" spc="-50" dirty="0" smtClean="0">
                <a:solidFill>
                  <a:srgbClr val="5F76E8"/>
                </a:solidFill>
                <a:latin typeface="+mj-ea"/>
                <a:ea typeface="+mj-ea"/>
                <a:cs typeface="+mj-cs"/>
              </a:rPr>
              <a:t>.</a:t>
            </a:r>
            <a:endParaRPr lang="ko-KR" altLang="en-US" sz="2000" b="1" dirty="0">
              <a:solidFill>
                <a:srgbClr val="5F76E8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2232910" y="703286"/>
            <a:ext cx="18120610" cy="7555900"/>
            <a:chOff x="-4517750" y="161823"/>
            <a:chExt cx="30912738" cy="12404753"/>
          </a:xfrm>
        </p:grpSpPr>
        <p:grpSp>
          <p:nvGrpSpPr>
            <p:cNvPr id="27" name="그룹 1001"/>
            <p:cNvGrpSpPr/>
            <p:nvPr/>
          </p:nvGrpSpPr>
          <p:grpSpPr>
            <a:xfrm>
              <a:off x="3617593" y="2088484"/>
              <a:ext cx="10690979" cy="1796619"/>
              <a:chOff x="3617593" y="2088484"/>
              <a:chExt cx="10690979" cy="1796619"/>
            </a:xfrm>
          </p:grpSpPr>
          <p:pic>
            <p:nvPicPr>
              <p:cNvPr id="72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45018" y="1935803"/>
                <a:ext cx="4290297" cy="778751"/>
              </a:xfrm>
              <a:prstGeom prst="rect">
                <a:avLst/>
              </a:prstGeom>
            </p:spPr>
          </p:pic>
          <p:pic>
            <p:nvPicPr>
              <p:cNvPr id="73" name="Object 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1216194" y="1190174"/>
                <a:ext cx="20699686" cy="3593238"/>
              </a:xfrm>
              <a:prstGeom prst="rect">
                <a:avLst/>
              </a:prstGeom>
            </p:spPr>
          </p:pic>
        </p:grpSp>
        <p:grpSp>
          <p:nvGrpSpPr>
            <p:cNvPr id="28" name="그룹 1002"/>
            <p:cNvGrpSpPr/>
            <p:nvPr/>
          </p:nvGrpSpPr>
          <p:grpSpPr>
            <a:xfrm>
              <a:off x="314716" y="2088484"/>
              <a:ext cx="3277195" cy="4188534"/>
              <a:chOff x="314716" y="2088484"/>
              <a:chExt cx="3277195" cy="4188534"/>
            </a:xfrm>
          </p:grpSpPr>
          <p:grpSp>
            <p:nvGrpSpPr>
              <p:cNvPr id="52" name="그룹 1003"/>
              <p:cNvGrpSpPr/>
              <p:nvPr/>
            </p:nvGrpSpPr>
            <p:grpSpPr>
              <a:xfrm>
                <a:off x="314716" y="3078251"/>
                <a:ext cx="2263884" cy="2073102"/>
                <a:chOff x="314716" y="3078251"/>
                <a:chExt cx="2263884" cy="2073102"/>
              </a:xfrm>
            </p:grpSpPr>
            <p:pic>
              <p:nvPicPr>
                <p:cNvPr id="71" name="Object 7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14716" y="3078251"/>
                  <a:ext cx="2263884" cy="2073102"/>
                </a:xfrm>
                <a:prstGeom prst="rect">
                  <a:avLst/>
                </a:prstGeom>
              </p:spPr>
            </p:pic>
          </p:grpSp>
          <p:grpSp>
            <p:nvGrpSpPr>
              <p:cNvPr id="53" name="그룹 1004"/>
              <p:cNvGrpSpPr/>
              <p:nvPr/>
            </p:nvGrpSpPr>
            <p:grpSpPr>
              <a:xfrm>
                <a:off x="2630244" y="3680758"/>
                <a:ext cx="961666" cy="830231"/>
                <a:chOff x="2630244" y="3680758"/>
                <a:chExt cx="961666" cy="830231"/>
              </a:xfrm>
            </p:grpSpPr>
            <p:pic>
              <p:nvPicPr>
                <p:cNvPr id="70" name="Object 1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630244" y="3680758"/>
                  <a:ext cx="961666" cy="830231"/>
                </a:xfrm>
                <a:prstGeom prst="rect">
                  <a:avLst/>
                </a:prstGeom>
              </p:spPr>
            </p:pic>
          </p:grpSp>
          <p:grpSp>
            <p:nvGrpSpPr>
              <p:cNvPr id="54" name="그룹 1005"/>
              <p:cNvGrpSpPr/>
              <p:nvPr/>
            </p:nvGrpSpPr>
            <p:grpSpPr>
              <a:xfrm>
                <a:off x="1809012" y="5238756"/>
                <a:ext cx="961666" cy="830231"/>
                <a:chOff x="1809012" y="5238756"/>
                <a:chExt cx="961666" cy="830231"/>
              </a:xfrm>
            </p:grpSpPr>
            <p:pic>
              <p:nvPicPr>
                <p:cNvPr id="69" name="Object 1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2280000">
                  <a:off x="1809012" y="5238756"/>
                  <a:ext cx="961666" cy="830231"/>
                </a:xfrm>
                <a:prstGeom prst="rect">
                  <a:avLst/>
                </a:prstGeom>
              </p:spPr>
            </p:pic>
          </p:grpSp>
          <p:grpSp>
            <p:nvGrpSpPr>
              <p:cNvPr id="55" name="그룹 1006"/>
              <p:cNvGrpSpPr/>
              <p:nvPr/>
            </p:nvGrpSpPr>
            <p:grpSpPr>
              <a:xfrm>
                <a:off x="2044801" y="2296514"/>
                <a:ext cx="961666" cy="830231"/>
                <a:chOff x="2044801" y="2296514"/>
                <a:chExt cx="961666" cy="830231"/>
              </a:xfrm>
            </p:grpSpPr>
            <p:pic>
              <p:nvPicPr>
                <p:cNvPr id="68" name="Object 1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2280000">
                  <a:off x="2044801" y="2296514"/>
                  <a:ext cx="961666" cy="830231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1007"/>
              <p:cNvGrpSpPr/>
              <p:nvPr/>
            </p:nvGrpSpPr>
            <p:grpSpPr>
              <a:xfrm>
                <a:off x="2308774" y="2400226"/>
                <a:ext cx="539652" cy="541189"/>
                <a:chOff x="2308774" y="2400226"/>
                <a:chExt cx="539652" cy="541189"/>
              </a:xfrm>
            </p:grpSpPr>
            <p:pic>
              <p:nvPicPr>
                <p:cNvPr id="67" name="Object 1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308774" y="2400226"/>
                  <a:ext cx="539652" cy="541189"/>
                </a:xfrm>
                <a:prstGeom prst="rect">
                  <a:avLst/>
                </a:prstGeom>
              </p:spPr>
            </p:pic>
          </p:grpSp>
          <p:grpSp>
            <p:nvGrpSpPr>
              <p:cNvPr id="61" name="그룹 1008"/>
              <p:cNvGrpSpPr/>
              <p:nvPr/>
            </p:nvGrpSpPr>
            <p:grpSpPr>
              <a:xfrm>
                <a:off x="2066489" y="5425277"/>
                <a:ext cx="499678" cy="503659"/>
                <a:chOff x="2066489" y="5425277"/>
                <a:chExt cx="499678" cy="503659"/>
              </a:xfrm>
            </p:grpSpPr>
            <p:pic>
              <p:nvPicPr>
                <p:cNvPr id="66" name="Object 22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066489" y="5425277"/>
                  <a:ext cx="499678" cy="503659"/>
                </a:xfrm>
                <a:prstGeom prst="rect">
                  <a:avLst/>
                </a:prstGeom>
              </p:spPr>
            </p:pic>
          </p:grpSp>
          <p:pic>
            <p:nvPicPr>
              <p:cNvPr id="62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495935" y="2923695"/>
                <a:ext cx="3558415" cy="2758898"/>
              </a:xfrm>
              <a:prstGeom prst="rect">
                <a:avLst/>
              </a:prstGeom>
            </p:spPr>
          </p:pic>
          <p:grpSp>
            <p:nvGrpSpPr>
              <p:cNvPr id="64" name="그룹 1009"/>
              <p:cNvGrpSpPr/>
              <p:nvPr/>
            </p:nvGrpSpPr>
            <p:grpSpPr>
              <a:xfrm>
                <a:off x="2943503" y="3854469"/>
                <a:ext cx="469834" cy="482808"/>
                <a:chOff x="2943503" y="3854469"/>
                <a:chExt cx="469834" cy="482808"/>
              </a:xfrm>
            </p:grpSpPr>
            <p:pic>
              <p:nvPicPr>
                <p:cNvPr id="65" name="Object 26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943503" y="3854469"/>
                  <a:ext cx="469834" cy="48280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그룹 1010"/>
            <p:cNvGrpSpPr/>
            <p:nvPr/>
          </p:nvGrpSpPr>
          <p:grpSpPr>
            <a:xfrm>
              <a:off x="2586233" y="161823"/>
              <a:ext cx="14129689" cy="3364191"/>
              <a:chOff x="2586233" y="161823"/>
              <a:chExt cx="14129689" cy="3364191"/>
            </a:xfrm>
          </p:grpSpPr>
          <p:pic>
            <p:nvPicPr>
              <p:cNvPr id="35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13658" y="-3067"/>
                <a:ext cx="4290297" cy="778751"/>
              </a:xfrm>
              <a:prstGeom prst="rect">
                <a:avLst/>
              </a:prstGeom>
            </p:spPr>
          </p:pic>
          <p:grpSp>
            <p:nvGrpSpPr>
              <p:cNvPr id="36" name="그룹 1011"/>
              <p:cNvGrpSpPr/>
              <p:nvPr/>
            </p:nvGrpSpPr>
            <p:grpSpPr>
              <a:xfrm>
                <a:off x="2941523" y="161823"/>
                <a:ext cx="13774399" cy="3364191"/>
                <a:chOff x="2941523" y="161823"/>
                <a:chExt cx="13774399" cy="3364191"/>
              </a:xfrm>
            </p:grpSpPr>
            <p:pic>
              <p:nvPicPr>
                <p:cNvPr id="37" name="Object 3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-3945470" y="-372629"/>
                  <a:ext cx="27548522" cy="2137807"/>
                </a:xfrm>
                <a:prstGeom prst="rect">
                  <a:avLst/>
                </a:prstGeom>
              </p:spPr>
            </p:pic>
            <p:pic>
              <p:nvPicPr>
                <p:cNvPr id="51" name="Object 3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-3945608" y="-718595"/>
                  <a:ext cx="27548522" cy="565947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726050" y="654131"/>
              <a:ext cx="26879837" cy="7481530"/>
            </a:xfrm>
            <a:prstGeom prst="rect">
              <a:avLst/>
            </a:prstGeom>
          </p:spPr>
        </p:pic>
        <p:pic>
          <p:nvPicPr>
            <p:cNvPr id="32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65418" y="5402855"/>
              <a:ext cx="4290297" cy="778751"/>
            </a:xfrm>
            <a:prstGeom prst="rect">
              <a:avLst/>
            </a:prstGeom>
          </p:spPr>
        </p:pic>
        <p:pic>
          <p:nvPicPr>
            <p:cNvPr id="33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3676695" y="5063091"/>
              <a:ext cx="27548522" cy="2137807"/>
            </a:xfrm>
            <a:prstGeom prst="rect">
              <a:avLst/>
            </a:prstGeom>
          </p:spPr>
        </p:pic>
        <p:pic>
          <p:nvPicPr>
            <p:cNvPr id="34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4517750" y="3987133"/>
              <a:ext cx="30912738" cy="8579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5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Object 6"/>
          <p:cNvPicPr>
            <a:picLocks noChangeAspect="1"/>
          </p:cNvPicPr>
          <p:nvPr/>
        </p:nvPicPr>
        <p:blipFill rotWithShape="1">
          <a:blip r:embed="rId2" cstate="print"/>
          <a:srcRect r="44831" b="18699"/>
          <a:stretch/>
        </p:blipFill>
        <p:spPr>
          <a:xfrm rot="5400000">
            <a:off x="6220122" y="2739354"/>
            <a:ext cx="2436231" cy="274866"/>
          </a:xfrm>
          <a:prstGeom prst="rect">
            <a:avLst/>
          </a:prstGeom>
        </p:spPr>
      </p:pic>
      <p:pic>
        <p:nvPicPr>
          <p:cNvPr id="115" name="Object 6"/>
          <p:cNvPicPr>
            <a:picLocks noChangeAspect="1"/>
          </p:cNvPicPr>
          <p:nvPr/>
        </p:nvPicPr>
        <p:blipFill rotWithShape="1">
          <a:blip r:embed="rId2" cstate="print"/>
          <a:srcRect r="44831" b="18699"/>
          <a:stretch/>
        </p:blipFill>
        <p:spPr>
          <a:xfrm rot="5400000">
            <a:off x="1432176" y="2776979"/>
            <a:ext cx="2436231" cy="274866"/>
          </a:xfrm>
          <a:prstGeom prst="rect">
            <a:avLst/>
          </a:prstGeom>
        </p:spPr>
      </p:pic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030162" y="276477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모델 구현 방법</a:t>
            </a:r>
            <a:endParaRPr lang="ko-KR" altLang="en-US" sz="2600" b="1" dirty="0">
              <a:solidFill>
                <a:srgbClr val="5F76E8"/>
              </a:solidFill>
              <a:latin typeface="+mn-ea"/>
              <a:ea typeface="+mn-ea"/>
            </a:endParaRPr>
          </a:p>
        </p:txBody>
      </p:sp>
      <p:grpSp>
        <p:nvGrpSpPr>
          <p:cNvPr id="4" name="그룹 1008"/>
          <p:cNvGrpSpPr/>
          <p:nvPr/>
        </p:nvGrpSpPr>
        <p:grpSpPr>
          <a:xfrm>
            <a:off x="-14763" y="0"/>
            <a:ext cx="430465" cy="6858000"/>
            <a:chOff x="-39752" y="-149068"/>
            <a:chExt cx="741366" cy="10643478"/>
          </a:xfrm>
        </p:grpSpPr>
        <p:pic>
          <p:nvPicPr>
            <p:cNvPr id="5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2742687" y="2975768"/>
            <a:ext cx="6042627" cy="557252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728912" y="276477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 smtClean="0">
                <a:solidFill>
                  <a:srgbClr val="5F76E8"/>
                </a:solidFill>
                <a:latin typeface="+mn-ea"/>
                <a:cs typeface="+mj-cs"/>
              </a:rPr>
              <a:t>3.</a:t>
            </a:r>
            <a:endParaRPr lang="ko-KR" altLang="en-US" sz="2000" b="1" dirty="0">
              <a:solidFill>
                <a:srgbClr val="5F76E8"/>
              </a:solidFill>
              <a:latin typeface="+mn-ea"/>
              <a:cs typeface="+mj-cs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08" y="4990129"/>
            <a:ext cx="663906" cy="60221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07" y="4959541"/>
            <a:ext cx="668653" cy="633700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4693553" y="5000062"/>
            <a:ext cx="569529" cy="582373"/>
            <a:chOff x="6953469" y="5337136"/>
            <a:chExt cx="388245" cy="388245"/>
          </a:xfrm>
        </p:grpSpPr>
        <p:grpSp>
          <p:nvGrpSpPr>
            <p:cNvPr id="82" name="그룹 1005"/>
            <p:cNvGrpSpPr/>
            <p:nvPr/>
          </p:nvGrpSpPr>
          <p:grpSpPr>
            <a:xfrm>
              <a:off x="6953469" y="5337136"/>
              <a:ext cx="388245" cy="388245"/>
              <a:chOff x="6474995" y="1727570"/>
              <a:chExt cx="388245" cy="388245"/>
            </a:xfrm>
          </p:grpSpPr>
          <p:pic>
            <p:nvPicPr>
              <p:cNvPr id="83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474995" y="1727570"/>
                <a:ext cx="388245" cy="388245"/>
              </a:xfrm>
              <a:prstGeom prst="rect">
                <a:avLst/>
              </a:prstGeom>
            </p:spPr>
          </p:pic>
        </p:grpSp>
        <p:grpSp>
          <p:nvGrpSpPr>
            <p:cNvPr id="84" name="그룹 1006"/>
            <p:cNvGrpSpPr/>
            <p:nvPr/>
          </p:nvGrpSpPr>
          <p:grpSpPr>
            <a:xfrm>
              <a:off x="7023914" y="5407581"/>
              <a:ext cx="245638" cy="245638"/>
              <a:chOff x="6545440" y="1798015"/>
              <a:chExt cx="245638" cy="245638"/>
            </a:xfrm>
          </p:grpSpPr>
          <p:pic>
            <p:nvPicPr>
              <p:cNvPr id="85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545440" y="1798015"/>
                <a:ext cx="245638" cy="245638"/>
              </a:xfrm>
              <a:prstGeom prst="rect">
                <a:avLst/>
              </a:prstGeom>
            </p:spPr>
          </p:pic>
        </p:grpSp>
      </p:grpSp>
      <p:grpSp>
        <p:nvGrpSpPr>
          <p:cNvPr id="102" name="그룹 101"/>
          <p:cNvGrpSpPr/>
          <p:nvPr/>
        </p:nvGrpSpPr>
        <p:grpSpPr>
          <a:xfrm>
            <a:off x="6006048" y="4990129"/>
            <a:ext cx="570997" cy="582373"/>
            <a:chOff x="7269552" y="4461778"/>
            <a:chExt cx="388245" cy="388245"/>
          </a:xfrm>
        </p:grpSpPr>
        <p:grpSp>
          <p:nvGrpSpPr>
            <p:cNvPr id="90" name="그룹 1009"/>
            <p:cNvGrpSpPr/>
            <p:nvPr/>
          </p:nvGrpSpPr>
          <p:grpSpPr>
            <a:xfrm>
              <a:off x="7269552" y="4461778"/>
              <a:ext cx="388245" cy="388245"/>
              <a:chOff x="6791078" y="852212"/>
              <a:chExt cx="388245" cy="388245"/>
            </a:xfrm>
          </p:grpSpPr>
          <p:pic>
            <p:nvPicPr>
              <p:cNvPr id="91" name="Object 2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91078" y="852212"/>
                <a:ext cx="388245" cy="388245"/>
              </a:xfrm>
              <a:prstGeom prst="rect">
                <a:avLst/>
              </a:prstGeom>
            </p:spPr>
          </p:pic>
        </p:grpSp>
        <p:grpSp>
          <p:nvGrpSpPr>
            <p:cNvPr id="92" name="그룹 1010"/>
            <p:cNvGrpSpPr/>
            <p:nvPr/>
          </p:nvGrpSpPr>
          <p:grpSpPr>
            <a:xfrm>
              <a:off x="7347118" y="4539344"/>
              <a:ext cx="233113" cy="233113"/>
              <a:chOff x="6868644" y="929778"/>
              <a:chExt cx="233113" cy="233113"/>
            </a:xfrm>
          </p:grpSpPr>
          <p:pic>
            <p:nvPicPr>
              <p:cNvPr id="93" name="Object 2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700000">
                <a:off x="6868644" y="929778"/>
                <a:ext cx="233113" cy="233113"/>
              </a:xfrm>
              <a:prstGeom prst="rect">
                <a:avLst/>
              </a:prstGeom>
            </p:spPr>
          </p:pic>
        </p:grpSp>
      </p:grpSp>
      <p:grpSp>
        <p:nvGrpSpPr>
          <p:cNvPr id="114" name="그룹 113"/>
          <p:cNvGrpSpPr/>
          <p:nvPr/>
        </p:nvGrpSpPr>
        <p:grpSpPr>
          <a:xfrm>
            <a:off x="1700135" y="1251883"/>
            <a:ext cx="7001301" cy="3218564"/>
            <a:chOff x="1080720" y="1027491"/>
            <a:chExt cx="7982897" cy="3715959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568270" y="1027491"/>
              <a:ext cx="6684189" cy="3715959"/>
            </a:xfrm>
            <a:prstGeom prst="roundRect">
              <a:avLst/>
            </a:prstGeom>
            <a:noFill/>
            <a:ln w="60325">
              <a:solidFill>
                <a:srgbClr val="01CA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1002"/>
            <p:cNvGrpSpPr/>
            <p:nvPr/>
          </p:nvGrpSpPr>
          <p:grpSpPr>
            <a:xfrm>
              <a:off x="3088041" y="2216614"/>
              <a:ext cx="1171952" cy="537256"/>
              <a:chOff x="13837479" y="491831"/>
              <a:chExt cx="2400754" cy="1058678"/>
            </a:xfrm>
          </p:grpSpPr>
          <p:pic>
            <p:nvPicPr>
              <p:cNvPr id="68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85018" b="-27636"/>
              <a:stretch/>
            </p:blipFill>
            <p:spPr>
              <a:xfrm>
                <a:off x="13837479" y="491831"/>
                <a:ext cx="2400754" cy="1058678"/>
              </a:xfrm>
              <a:prstGeom prst="rect">
                <a:avLst/>
              </a:prstGeom>
            </p:spPr>
          </p:pic>
        </p:grpSp>
        <p:grpSp>
          <p:nvGrpSpPr>
            <p:cNvPr id="69" name="그룹 1002"/>
            <p:cNvGrpSpPr/>
            <p:nvPr/>
          </p:nvGrpSpPr>
          <p:grpSpPr>
            <a:xfrm rot="5400000">
              <a:off x="2197389" y="3238028"/>
              <a:ext cx="1962208" cy="332004"/>
              <a:chOff x="453709" y="406226"/>
              <a:chExt cx="8625520" cy="663406"/>
            </a:xfrm>
          </p:grpSpPr>
          <p:pic>
            <p:nvPicPr>
              <p:cNvPr id="70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r="44831" b="18699"/>
              <a:stretch/>
            </p:blipFill>
            <p:spPr>
              <a:xfrm>
                <a:off x="453709" y="406226"/>
                <a:ext cx="8625520" cy="663406"/>
              </a:xfrm>
              <a:prstGeom prst="rect">
                <a:avLst/>
              </a:prstGeom>
            </p:spPr>
          </p:pic>
        </p:grpSp>
        <p:grpSp>
          <p:nvGrpSpPr>
            <p:cNvPr id="65" name="그룹 1002"/>
            <p:cNvGrpSpPr/>
            <p:nvPr/>
          </p:nvGrpSpPr>
          <p:grpSpPr>
            <a:xfrm>
              <a:off x="5755467" y="3341359"/>
              <a:ext cx="1642263" cy="442469"/>
              <a:chOff x="13014994" y="440998"/>
              <a:chExt cx="3364190" cy="871899"/>
            </a:xfrm>
          </p:grpSpPr>
          <p:pic>
            <p:nvPicPr>
              <p:cNvPr id="66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79006" t="-1" b="-14383"/>
              <a:stretch/>
            </p:blipFill>
            <p:spPr>
              <a:xfrm>
                <a:off x="13014994" y="440998"/>
                <a:ext cx="3364190" cy="871899"/>
              </a:xfrm>
              <a:prstGeom prst="rect">
                <a:avLst/>
              </a:prstGeom>
            </p:spPr>
          </p:pic>
        </p:grpSp>
        <p:grpSp>
          <p:nvGrpSpPr>
            <p:cNvPr id="63" name="그룹 1002"/>
            <p:cNvGrpSpPr/>
            <p:nvPr/>
          </p:nvGrpSpPr>
          <p:grpSpPr>
            <a:xfrm rot="5400000">
              <a:off x="5248090" y="3833736"/>
              <a:ext cx="805898" cy="263618"/>
              <a:chOff x="213340" y="546515"/>
              <a:chExt cx="8840681" cy="526757"/>
            </a:xfrm>
          </p:grpSpPr>
          <p:pic>
            <p:nvPicPr>
              <p:cNvPr id="64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r="44831" b="18699"/>
              <a:stretch/>
            </p:blipFill>
            <p:spPr>
              <a:xfrm>
                <a:off x="213340" y="546515"/>
                <a:ext cx="8840681" cy="526757"/>
              </a:xfrm>
              <a:prstGeom prst="rect">
                <a:avLst/>
              </a:prstGeom>
            </p:spPr>
          </p:pic>
        </p:grpSp>
        <p:grpSp>
          <p:nvGrpSpPr>
            <p:cNvPr id="59" name="그룹 1002"/>
            <p:cNvGrpSpPr/>
            <p:nvPr/>
          </p:nvGrpSpPr>
          <p:grpSpPr>
            <a:xfrm rot="5400000">
              <a:off x="3136517" y="2766227"/>
              <a:ext cx="2812725" cy="313403"/>
              <a:chOff x="90112" y="448379"/>
              <a:chExt cx="8840681" cy="626237"/>
            </a:xfrm>
          </p:grpSpPr>
          <p:pic>
            <p:nvPicPr>
              <p:cNvPr id="60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r="44831" b="18699"/>
              <a:stretch/>
            </p:blipFill>
            <p:spPr>
              <a:xfrm>
                <a:off x="90112" y="448379"/>
                <a:ext cx="8840681" cy="626237"/>
              </a:xfrm>
              <a:prstGeom prst="rect">
                <a:avLst/>
              </a:prstGeom>
            </p:spPr>
          </p:pic>
        </p:grpSp>
        <p:grpSp>
          <p:nvGrpSpPr>
            <p:cNvPr id="12" name="그룹 1002"/>
            <p:cNvGrpSpPr/>
            <p:nvPr/>
          </p:nvGrpSpPr>
          <p:grpSpPr>
            <a:xfrm>
              <a:off x="1200149" y="1239681"/>
              <a:ext cx="7822717" cy="422278"/>
              <a:chOff x="213327" y="419092"/>
              <a:chExt cx="16024906" cy="832111"/>
            </a:xfrm>
          </p:grpSpPr>
          <p:pic>
            <p:nvPicPr>
              <p:cNvPr id="13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3327" y="419092"/>
                <a:ext cx="16024906" cy="832111"/>
              </a:xfrm>
              <a:prstGeom prst="rect">
                <a:avLst/>
              </a:prstGeom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650" y="2093871"/>
              <a:ext cx="668653" cy="63370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328" y="3220339"/>
              <a:ext cx="663906" cy="60221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426" y="3224194"/>
              <a:ext cx="663907" cy="60221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02" y="3244413"/>
              <a:ext cx="663906" cy="60221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658" y="3208452"/>
              <a:ext cx="668653" cy="633700"/>
            </a:xfrm>
            <a:prstGeom prst="rect">
              <a:avLst/>
            </a:prstGeom>
          </p:spPr>
        </p:pic>
        <p:grpSp>
          <p:nvGrpSpPr>
            <p:cNvPr id="53" name="그룹 1002"/>
            <p:cNvGrpSpPr/>
            <p:nvPr/>
          </p:nvGrpSpPr>
          <p:grpSpPr>
            <a:xfrm>
              <a:off x="1080720" y="4134105"/>
              <a:ext cx="4565359" cy="263590"/>
              <a:chOff x="107044" y="296209"/>
              <a:chExt cx="6582041" cy="519412"/>
            </a:xfrm>
          </p:grpSpPr>
          <p:pic>
            <p:nvPicPr>
              <p:cNvPr id="54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-1" r="50245" b="40200"/>
              <a:stretch/>
            </p:blipFill>
            <p:spPr>
              <a:xfrm>
                <a:off x="107044" y="296209"/>
                <a:ext cx="6582041" cy="519412"/>
              </a:xfrm>
              <a:prstGeom prst="rect">
                <a:avLst/>
              </a:prstGeom>
            </p:spPr>
          </p:pic>
        </p:grpSp>
        <p:grpSp>
          <p:nvGrpSpPr>
            <p:cNvPr id="71" name="그룹 1002"/>
            <p:cNvGrpSpPr/>
            <p:nvPr/>
          </p:nvGrpSpPr>
          <p:grpSpPr>
            <a:xfrm>
              <a:off x="7549756" y="4043315"/>
              <a:ext cx="1513861" cy="441146"/>
              <a:chOff x="13088481" y="285807"/>
              <a:chExt cx="3101157" cy="869292"/>
            </a:xfrm>
          </p:grpSpPr>
          <p:pic>
            <p:nvPicPr>
              <p:cNvPr id="72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80647" t="-2" b="-3395"/>
              <a:stretch/>
            </p:blipFill>
            <p:spPr>
              <a:xfrm>
                <a:off x="13088481" y="285807"/>
                <a:ext cx="3101157" cy="869292"/>
              </a:xfrm>
              <a:prstGeom prst="rect">
                <a:avLst/>
              </a:prstGeom>
            </p:spPr>
          </p:pic>
        </p:grpSp>
        <p:grpSp>
          <p:nvGrpSpPr>
            <p:cNvPr id="101" name="그룹 100"/>
            <p:cNvGrpSpPr/>
            <p:nvPr/>
          </p:nvGrpSpPr>
          <p:grpSpPr>
            <a:xfrm>
              <a:off x="4331090" y="1251320"/>
              <a:ext cx="382872" cy="388245"/>
              <a:chOff x="6157195" y="4461778"/>
              <a:chExt cx="388245" cy="388245"/>
            </a:xfrm>
          </p:grpSpPr>
          <p:grpSp>
            <p:nvGrpSpPr>
              <p:cNvPr id="74" name="그룹 1001"/>
              <p:cNvGrpSpPr/>
              <p:nvPr/>
            </p:nvGrpSpPr>
            <p:grpSpPr>
              <a:xfrm>
                <a:off x="6157195" y="4461778"/>
                <a:ext cx="388245" cy="388245"/>
                <a:chOff x="5678721" y="852212"/>
                <a:chExt cx="388245" cy="388245"/>
              </a:xfrm>
            </p:grpSpPr>
            <p:pic>
              <p:nvPicPr>
                <p:cNvPr id="75" name="Object 2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678721" y="852212"/>
                  <a:ext cx="388245" cy="388245"/>
                </a:xfrm>
                <a:prstGeom prst="rect">
                  <a:avLst/>
                </a:prstGeom>
              </p:spPr>
            </p:pic>
          </p:grpSp>
          <p:grpSp>
            <p:nvGrpSpPr>
              <p:cNvPr id="76" name="그룹 1002"/>
              <p:cNvGrpSpPr/>
              <p:nvPr/>
            </p:nvGrpSpPr>
            <p:grpSpPr>
              <a:xfrm>
                <a:off x="6234761" y="4539344"/>
                <a:ext cx="233113" cy="233113"/>
                <a:chOff x="5756287" y="929778"/>
                <a:chExt cx="233113" cy="233113"/>
              </a:xfrm>
            </p:grpSpPr>
            <p:pic>
              <p:nvPicPr>
                <p:cNvPr id="77" name="Object 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2700000">
                  <a:off x="5756287" y="929778"/>
                  <a:ext cx="233113" cy="2331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4" name="그룹 93"/>
            <p:cNvGrpSpPr/>
            <p:nvPr/>
          </p:nvGrpSpPr>
          <p:grpSpPr>
            <a:xfrm>
              <a:off x="1944339" y="1239682"/>
              <a:ext cx="382872" cy="388245"/>
              <a:chOff x="5222838" y="5117617"/>
              <a:chExt cx="388245" cy="388245"/>
            </a:xfrm>
          </p:grpSpPr>
          <p:grpSp>
            <p:nvGrpSpPr>
              <p:cNvPr id="78" name="그룹 1003"/>
              <p:cNvGrpSpPr/>
              <p:nvPr/>
            </p:nvGrpSpPr>
            <p:grpSpPr>
              <a:xfrm>
                <a:off x="5222838" y="5117617"/>
                <a:ext cx="388245" cy="388245"/>
                <a:chOff x="4744364" y="1508051"/>
                <a:chExt cx="388245" cy="388245"/>
              </a:xfrm>
            </p:grpSpPr>
            <p:pic>
              <p:nvPicPr>
                <p:cNvPr id="79" name="Object 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744364" y="1508051"/>
                  <a:ext cx="388245" cy="38824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1004"/>
              <p:cNvGrpSpPr/>
              <p:nvPr/>
            </p:nvGrpSpPr>
            <p:grpSpPr>
              <a:xfrm>
                <a:off x="5293283" y="5188062"/>
                <a:ext cx="245638" cy="245638"/>
                <a:chOff x="4814809" y="1578496"/>
                <a:chExt cx="245638" cy="245638"/>
              </a:xfrm>
            </p:grpSpPr>
            <p:pic>
              <p:nvPicPr>
                <p:cNvPr id="81" name="Object 1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814809" y="1578496"/>
                  <a:ext cx="245638" cy="2456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5" name="그룹 94"/>
            <p:cNvGrpSpPr/>
            <p:nvPr/>
          </p:nvGrpSpPr>
          <p:grpSpPr>
            <a:xfrm>
              <a:off x="4331949" y="2174119"/>
              <a:ext cx="382872" cy="388245"/>
              <a:chOff x="6157195" y="6137136"/>
              <a:chExt cx="388245" cy="388245"/>
            </a:xfrm>
          </p:grpSpPr>
          <p:grpSp>
            <p:nvGrpSpPr>
              <p:cNvPr id="86" name="그룹 1007"/>
              <p:cNvGrpSpPr/>
              <p:nvPr/>
            </p:nvGrpSpPr>
            <p:grpSpPr>
              <a:xfrm>
                <a:off x="6157195" y="6137136"/>
                <a:ext cx="388245" cy="388245"/>
                <a:chOff x="5678721" y="2527570"/>
                <a:chExt cx="388245" cy="388245"/>
              </a:xfrm>
            </p:grpSpPr>
            <p:pic>
              <p:nvPicPr>
                <p:cNvPr id="87" name="Object 2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5678721" y="2527570"/>
                  <a:ext cx="388245" cy="388245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/>
              <p:cNvGrpSpPr/>
              <p:nvPr/>
            </p:nvGrpSpPr>
            <p:grpSpPr>
              <a:xfrm>
                <a:off x="6227640" y="6207581"/>
                <a:ext cx="245638" cy="245638"/>
                <a:chOff x="5749166" y="2598015"/>
                <a:chExt cx="245638" cy="245638"/>
              </a:xfrm>
            </p:grpSpPr>
            <p:pic>
              <p:nvPicPr>
                <p:cNvPr id="89" name="Object 2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749166" y="2598015"/>
                  <a:ext cx="245638" cy="2456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6" name="그룹 95"/>
            <p:cNvGrpSpPr/>
            <p:nvPr/>
          </p:nvGrpSpPr>
          <p:grpSpPr>
            <a:xfrm>
              <a:off x="7398839" y="3309640"/>
              <a:ext cx="382872" cy="388245"/>
              <a:chOff x="5222838" y="5117617"/>
              <a:chExt cx="388245" cy="388245"/>
            </a:xfrm>
          </p:grpSpPr>
          <p:grpSp>
            <p:nvGrpSpPr>
              <p:cNvPr id="97" name="그룹 1003"/>
              <p:cNvGrpSpPr/>
              <p:nvPr/>
            </p:nvGrpSpPr>
            <p:grpSpPr>
              <a:xfrm>
                <a:off x="5222838" y="5117617"/>
                <a:ext cx="388245" cy="388245"/>
                <a:chOff x="4744364" y="1508051"/>
                <a:chExt cx="388245" cy="388245"/>
              </a:xfrm>
            </p:grpSpPr>
            <p:pic>
              <p:nvPicPr>
                <p:cNvPr id="100" name="Object 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744364" y="1508051"/>
                  <a:ext cx="388245" cy="388245"/>
                </a:xfrm>
                <a:prstGeom prst="rect">
                  <a:avLst/>
                </a:prstGeom>
              </p:spPr>
            </p:pic>
          </p:grpSp>
          <p:grpSp>
            <p:nvGrpSpPr>
              <p:cNvPr id="98" name="그룹 1004"/>
              <p:cNvGrpSpPr/>
              <p:nvPr/>
            </p:nvGrpSpPr>
            <p:grpSpPr>
              <a:xfrm>
                <a:off x="5293283" y="5188062"/>
                <a:ext cx="245638" cy="245638"/>
                <a:chOff x="4814809" y="1578496"/>
                <a:chExt cx="245638" cy="245638"/>
              </a:xfrm>
            </p:grpSpPr>
            <p:pic>
              <p:nvPicPr>
                <p:cNvPr id="99" name="Object 1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814809" y="1578496"/>
                  <a:ext cx="245638" cy="2456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12" name="그룹 111"/>
          <p:cNvGrpSpPr/>
          <p:nvPr/>
        </p:nvGrpSpPr>
        <p:grpSpPr>
          <a:xfrm>
            <a:off x="7302686" y="4966945"/>
            <a:ext cx="799632" cy="617095"/>
            <a:chOff x="7097908" y="5452784"/>
            <a:chExt cx="862317" cy="705245"/>
          </a:xfrm>
        </p:grpSpPr>
        <p:grpSp>
          <p:nvGrpSpPr>
            <p:cNvPr id="104" name="그룹 1002"/>
            <p:cNvGrpSpPr/>
            <p:nvPr/>
          </p:nvGrpSpPr>
          <p:grpSpPr>
            <a:xfrm>
              <a:off x="7240135" y="5577840"/>
              <a:ext cx="720090" cy="485373"/>
              <a:chOff x="13716575" y="133638"/>
              <a:chExt cx="2609338" cy="1359885"/>
            </a:xfrm>
          </p:grpSpPr>
          <p:pic>
            <p:nvPicPr>
              <p:cNvPr id="105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l="83384" t="-8187" r="332" b="-14384"/>
              <a:stretch/>
            </p:blipFill>
            <p:spPr>
              <a:xfrm>
                <a:off x="13716575" y="133638"/>
                <a:ext cx="2609338" cy="1359885"/>
              </a:xfrm>
              <a:prstGeom prst="rect">
                <a:avLst/>
              </a:prstGeom>
            </p:spPr>
          </p:pic>
        </p:grpSp>
        <p:grpSp>
          <p:nvGrpSpPr>
            <p:cNvPr id="108" name="그룹 1002"/>
            <p:cNvGrpSpPr/>
            <p:nvPr/>
          </p:nvGrpSpPr>
          <p:grpSpPr>
            <a:xfrm rot="6618870">
              <a:off x="7076542" y="5857895"/>
              <a:ext cx="324312" cy="275955"/>
              <a:chOff x="213320" y="249966"/>
              <a:chExt cx="5111147" cy="975394"/>
            </a:xfrm>
          </p:grpSpPr>
          <p:pic>
            <p:nvPicPr>
              <p:cNvPr id="109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r="68105" b="12084"/>
              <a:stretch/>
            </p:blipFill>
            <p:spPr>
              <a:xfrm>
                <a:off x="213320" y="249966"/>
                <a:ext cx="5111147" cy="975394"/>
              </a:xfrm>
              <a:prstGeom prst="rect">
                <a:avLst/>
              </a:prstGeom>
            </p:spPr>
          </p:pic>
        </p:grpSp>
        <p:grpSp>
          <p:nvGrpSpPr>
            <p:cNvPr id="110" name="그룹 1002"/>
            <p:cNvGrpSpPr/>
            <p:nvPr/>
          </p:nvGrpSpPr>
          <p:grpSpPr>
            <a:xfrm rot="14981130" flipV="1">
              <a:off x="7073730" y="5476962"/>
              <a:ext cx="324312" cy="275955"/>
              <a:chOff x="213320" y="249966"/>
              <a:chExt cx="5111147" cy="975394"/>
            </a:xfrm>
          </p:grpSpPr>
          <p:pic>
            <p:nvPicPr>
              <p:cNvPr id="111" name="Object 6"/>
              <p:cNvPicPr>
                <a:picLocks noChangeAspect="1"/>
              </p:cNvPicPr>
              <p:nvPr/>
            </p:nvPicPr>
            <p:blipFill rotWithShape="1">
              <a:blip r:embed="rId2" cstate="print"/>
              <a:srcRect r="68105" b="12084"/>
              <a:stretch/>
            </p:blipFill>
            <p:spPr>
              <a:xfrm>
                <a:off x="213320" y="249966"/>
                <a:ext cx="5111147" cy="975394"/>
              </a:xfrm>
              <a:prstGeom prst="rect">
                <a:avLst/>
              </a:prstGeom>
            </p:spPr>
          </p:pic>
        </p:grpSp>
      </p:grpSp>
      <p:sp>
        <p:nvSpPr>
          <p:cNvPr id="117" name="TextBox 116"/>
          <p:cNvSpPr txBox="1"/>
          <p:nvPr/>
        </p:nvSpPr>
        <p:spPr>
          <a:xfrm>
            <a:off x="1005068" y="1157733"/>
            <a:ext cx="1714096" cy="363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/>
              <a:t>Memory Cell </a:t>
            </a:r>
          </a:p>
          <a:p>
            <a:pPr>
              <a:lnSpc>
                <a:spcPct val="130000"/>
              </a:lnSpc>
            </a:pPr>
            <a:r>
              <a:rPr lang="en-US" altLang="ko-KR" sz="1600" b="1" spc="-60" dirty="0" smtClean="0"/>
              <a:t>= 20</a:t>
            </a:r>
            <a:endParaRPr lang="ko-KR" altLang="en-US" sz="1600" b="1" spc="-60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1930677" y="5665933"/>
            <a:ext cx="1714096" cy="363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/>
              <a:t>Sigmoid</a:t>
            </a:r>
            <a:endParaRPr lang="ko-KR" altLang="en-US" sz="1600" b="1" spc="-6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443129" y="5668688"/>
            <a:ext cx="1714096" cy="363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 smtClean="0"/>
              <a:t>Tanh</a:t>
            </a:r>
            <a:endParaRPr lang="ko-KR" altLang="en-US" sz="1600" b="1" spc="-6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4109983" y="5674220"/>
            <a:ext cx="1714096" cy="3471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altLang="ko-KR" sz="1600" b="1" spc="-60" dirty="0" smtClean="0"/>
              <a:t>Pointwise</a:t>
            </a:r>
          </a:p>
          <a:p>
            <a:pPr algn="ctr"/>
            <a:r>
              <a:rPr lang="en-US" altLang="ko-KR" sz="1600" b="1" spc="-60" dirty="0" smtClean="0"/>
              <a:t>multiplication</a:t>
            </a:r>
            <a:endParaRPr lang="ko-KR" altLang="en-US" sz="1600" b="1" spc="-6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560880" y="5633531"/>
            <a:ext cx="1403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60" dirty="0"/>
              <a:t>Pointwise</a:t>
            </a:r>
          </a:p>
          <a:p>
            <a:pPr algn="ctr"/>
            <a:r>
              <a:rPr lang="en-US" altLang="ko-KR" sz="1600" b="1" spc="-60" dirty="0" smtClean="0"/>
              <a:t>addition</a:t>
            </a:r>
            <a:endParaRPr lang="ko-KR" altLang="en-US" sz="1600" b="1" spc="-60" dirty="0"/>
          </a:p>
        </p:txBody>
      </p:sp>
      <p:sp>
        <p:nvSpPr>
          <p:cNvPr id="122" name="직사각형 121"/>
          <p:cNvSpPr/>
          <p:nvPr/>
        </p:nvSpPr>
        <p:spPr>
          <a:xfrm>
            <a:off x="6884802" y="5633531"/>
            <a:ext cx="1530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60" dirty="0" smtClean="0"/>
              <a:t>Vector</a:t>
            </a:r>
          </a:p>
          <a:p>
            <a:pPr algn="ctr"/>
            <a:r>
              <a:rPr lang="en-US" altLang="ko-KR" sz="1600" b="1" spc="-60" dirty="0" smtClean="0"/>
              <a:t>concatenation</a:t>
            </a:r>
            <a:endParaRPr lang="ko-KR" altLang="en-US" sz="1600" b="1" spc="-60" dirty="0"/>
          </a:p>
        </p:txBody>
      </p:sp>
    </p:spTree>
    <p:extLst>
      <p:ext uri="{BB962C8B-B14F-4D97-AF65-F5344CB8AC3E}">
        <p14:creationId xmlns:p14="http://schemas.microsoft.com/office/powerpoint/2010/main" val="14754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030162" y="276477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모델 구현 방법 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(</a:t>
            </a:r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파생변수 예측</a:t>
            </a:r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)</a:t>
            </a:r>
            <a:endParaRPr lang="ko-KR" altLang="en-US" sz="2600" b="1" dirty="0">
              <a:solidFill>
                <a:srgbClr val="5F76E8"/>
              </a:solidFill>
              <a:latin typeface="+mn-ea"/>
              <a:ea typeface="+mn-ea"/>
            </a:endParaRPr>
          </a:p>
        </p:txBody>
      </p:sp>
      <p:grpSp>
        <p:nvGrpSpPr>
          <p:cNvPr id="4" name="그룹 1008"/>
          <p:cNvGrpSpPr/>
          <p:nvPr/>
        </p:nvGrpSpPr>
        <p:grpSpPr>
          <a:xfrm>
            <a:off x="-14763" y="0"/>
            <a:ext cx="430465" cy="6858000"/>
            <a:chOff x="-39752" y="-149068"/>
            <a:chExt cx="741366" cy="10643478"/>
          </a:xfrm>
        </p:grpSpPr>
        <p:pic>
          <p:nvPicPr>
            <p:cNvPr id="5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2742687" y="2975768"/>
            <a:ext cx="6042627" cy="557252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728912" y="276477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 smtClean="0">
                <a:solidFill>
                  <a:srgbClr val="5F76E8"/>
                </a:solidFill>
                <a:latin typeface="+mn-ea"/>
                <a:cs typeface="+mj-cs"/>
              </a:rPr>
              <a:t>3.</a:t>
            </a:r>
            <a:endParaRPr lang="ko-KR" altLang="en-US" sz="2000" b="1" dirty="0">
              <a:solidFill>
                <a:srgbClr val="5F76E8"/>
              </a:solidFill>
              <a:latin typeface="+mn-ea"/>
              <a:cs typeface="+mj-cs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-848012" y="870739"/>
            <a:ext cx="11462232" cy="6265811"/>
            <a:chOff x="-878053" y="254523"/>
            <a:chExt cx="18738966" cy="10249554"/>
          </a:xfrm>
        </p:grpSpPr>
        <p:grpSp>
          <p:nvGrpSpPr>
            <p:cNvPr id="90" name="그룹 1001"/>
            <p:cNvGrpSpPr/>
            <p:nvPr/>
          </p:nvGrpSpPr>
          <p:grpSpPr>
            <a:xfrm>
              <a:off x="9326108" y="254523"/>
              <a:ext cx="7056854" cy="4088118"/>
              <a:chOff x="9326108" y="254523"/>
              <a:chExt cx="7056854" cy="4088118"/>
            </a:xfrm>
          </p:grpSpPr>
          <p:pic>
            <p:nvPicPr>
              <p:cNvPr id="123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326108" y="254523"/>
                <a:ext cx="7056854" cy="4088118"/>
              </a:xfrm>
              <a:prstGeom prst="rect">
                <a:avLst/>
              </a:prstGeom>
            </p:spPr>
          </p:pic>
        </p:grpSp>
        <p:grpSp>
          <p:nvGrpSpPr>
            <p:cNvPr id="91" name="그룹 1002"/>
            <p:cNvGrpSpPr/>
            <p:nvPr/>
          </p:nvGrpSpPr>
          <p:grpSpPr>
            <a:xfrm>
              <a:off x="1429846" y="264204"/>
              <a:ext cx="7045070" cy="4088118"/>
              <a:chOff x="1429846" y="264204"/>
              <a:chExt cx="7045070" cy="4088118"/>
            </a:xfrm>
          </p:grpSpPr>
          <p:pic>
            <p:nvPicPr>
              <p:cNvPr id="122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29846" y="264204"/>
                <a:ext cx="7045070" cy="4088118"/>
              </a:xfrm>
              <a:prstGeom prst="rect">
                <a:avLst/>
              </a:prstGeom>
            </p:spPr>
          </p:pic>
        </p:grpSp>
        <p:pic>
          <p:nvPicPr>
            <p:cNvPr id="92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943" y="3215172"/>
              <a:ext cx="10821234" cy="1559206"/>
            </a:xfrm>
            <a:prstGeom prst="rect">
              <a:avLst/>
            </a:prstGeom>
          </p:spPr>
        </p:pic>
        <p:grpSp>
          <p:nvGrpSpPr>
            <p:cNvPr id="93" name="그룹 1003"/>
            <p:cNvGrpSpPr/>
            <p:nvPr/>
          </p:nvGrpSpPr>
          <p:grpSpPr>
            <a:xfrm>
              <a:off x="1403574" y="5054621"/>
              <a:ext cx="7045070" cy="4088118"/>
              <a:chOff x="1403574" y="5054621"/>
              <a:chExt cx="7045070" cy="4088118"/>
            </a:xfrm>
          </p:grpSpPr>
          <p:pic>
            <p:nvPicPr>
              <p:cNvPr id="121" name="Object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03574" y="5054621"/>
                <a:ext cx="7045070" cy="4088118"/>
              </a:xfrm>
              <a:prstGeom prst="rect">
                <a:avLst/>
              </a:prstGeom>
            </p:spPr>
          </p:pic>
        </p:grpSp>
        <p:grpSp>
          <p:nvGrpSpPr>
            <p:cNvPr id="94" name="그룹 1004"/>
            <p:cNvGrpSpPr/>
            <p:nvPr/>
          </p:nvGrpSpPr>
          <p:grpSpPr>
            <a:xfrm>
              <a:off x="9299836" y="5011494"/>
              <a:ext cx="7056854" cy="4088118"/>
              <a:chOff x="9299836" y="5011494"/>
              <a:chExt cx="7056854" cy="4088118"/>
            </a:xfrm>
          </p:grpSpPr>
          <p:pic>
            <p:nvPicPr>
              <p:cNvPr id="120" name="Object 1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99836" y="5011494"/>
                <a:ext cx="7056854" cy="4088118"/>
              </a:xfrm>
              <a:prstGeom prst="rect">
                <a:avLst/>
              </a:prstGeom>
            </p:spPr>
          </p:pic>
        </p:grpSp>
        <p:pic>
          <p:nvPicPr>
            <p:cNvPr id="9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9679" y="3260722"/>
              <a:ext cx="10821234" cy="1559206"/>
            </a:xfrm>
            <a:prstGeom prst="rect">
              <a:avLst/>
            </a:prstGeom>
          </p:spPr>
        </p:pic>
        <p:pic>
          <p:nvPicPr>
            <p:cNvPr id="9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878053" y="7954432"/>
              <a:ext cx="10821234" cy="1559206"/>
            </a:xfrm>
            <a:prstGeom prst="rect">
              <a:avLst/>
            </a:prstGeom>
          </p:spPr>
        </p:pic>
        <p:pic>
          <p:nvPicPr>
            <p:cNvPr id="9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3406" y="7954432"/>
              <a:ext cx="10821234" cy="1559206"/>
            </a:xfrm>
            <a:prstGeom prst="rect">
              <a:avLst/>
            </a:prstGeom>
          </p:spPr>
        </p:pic>
        <p:grpSp>
          <p:nvGrpSpPr>
            <p:cNvPr id="98" name="그룹 1005"/>
            <p:cNvGrpSpPr/>
            <p:nvPr/>
          </p:nvGrpSpPr>
          <p:grpSpPr>
            <a:xfrm>
              <a:off x="7765111" y="3658370"/>
              <a:ext cx="709805" cy="709805"/>
              <a:chOff x="7765111" y="3658370"/>
              <a:chExt cx="709805" cy="709805"/>
            </a:xfrm>
          </p:grpSpPr>
          <p:pic>
            <p:nvPicPr>
              <p:cNvPr id="119" name="Object 1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60000">
                <a:off x="7765111" y="3658370"/>
                <a:ext cx="709805" cy="709805"/>
              </a:xfrm>
              <a:prstGeom prst="rect">
                <a:avLst/>
              </a:prstGeom>
            </p:spPr>
          </p:pic>
        </p:grpSp>
        <p:grpSp>
          <p:nvGrpSpPr>
            <p:cNvPr id="99" name="그룹 1006"/>
            <p:cNvGrpSpPr/>
            <p:nvPr/>
          </p:nvGrpSpPr>
          <p:grpSpPr>
            <a:xfrm>
              <a:off x="15683351" y="3644824"/>
              <a:ext cx="697817" cy="697817"/>
              <a:chOff x="15683351" y="3644824"/>
              <a:chExt cx="697817" cy="697817"/>
            </a:xfrm>
          </p:grpSpPr>
          <p:pic>
            <p:nvPicPr>
              <p:cNvPr id="118" name="Object 2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683351" y="3644824"/>
                <a:ext cx="697817" cy="697817"/>
              </a:xfrm>
              <a:prstGeom prst="rect">
                <a:avLst/>
              </a:prstGeom>
            </p:spPr>
          </p:pic>
        </p:grpSp>
        <p:grpSp>
          <p:nvGrpSpPr>
            <p:cNvPr id="100" name="그룹 1007"/>
            <p:cNvGrpSpPr/>
            <p:nvPr/>
          </p:nvGrpSpPr>
          <p:grpSpPr>
            <a:xfrm>
              <a:off x="7729865" y="8417523"/>
              <a:ext cx="733154" cy="720546"/>
              <a:chOff x="7729865" y="8417523"/>
              <a:chExt cx="733154" cy="720546"/>
            </a:xfrm>
          </p:grpSpPr>
          <p:pic>
            <p:nvPicPr>
              <p:cNvPr id="117" name="Object 2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29865" y="8417523"/>
                <a:ext cx="733154" cy="720546"/>
              </a:xfrm>
              <a:prstGeom prst="rect">
                <a:avLst/>
              </a:prstGeom>
            </p:spPr>
          </p:pic>
        </p:grpSp>
        <p:grpSp>
          <p:nvGrpSpPr>
            <p:cNvPr id="101" name="그룹 1008"/>
            <p:cNvGrpSpPr/>
            <p:nvPr/>
          </p:nvGrpSpPr>
          <p:grpSpPr>
            <a:xfrm>
              <a:off x="15681880" y="8409346"/>
              <a:ext cx="673016" cy="697215"/>
              <a:chOff x="15681880" y="8409346"/>
              <a:chExt cx="673016" cy="697215"/>
            </a:xfrm>
          </p:grpSpPr>
          <p:pic>
            <p:nvPicPr>
              <p:cNvPr id="116" name="Object 2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5681880" y="8409346"/>
                <a:ext cx="673016" cy="697215"/>
              </a:xfrm>
              <a:prstGeom prst="rect">
                <a:avLst/>
              </a:prstGeom>
            </p:spPr>
          </p:pic>
        </p:grpSp>
        <p:grpSp>
          <p:nvGrpSpPr>
            <p:cNvPr id="102" name="그룹 1009"/>
            <p:cNvGrpSpPr/>
            <p:nvPr/>
          </p:nvGrpSpPr>
          <p:grpSpPr>
            <a:xfrm>
              <a:off x="15752779" y="8571416"/>
              <a:ext cx="506416" cy="354605"/>
              <a:chOff x="15752779" y="8571416"/>
              <a:chExt cx="506416" cy="354605"/>
            </a:xfrm>
          </p:grpSpPr>
          <p:pic>
            <p:nvPicPr>
              <p:cNvPr id="115" name="Object 3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5752779" y="8571416"/>
                <a:ext cx="506416" cy="354605"/>
              </a:xfrm>
              <a:prstGeom prst="rect">
                <a:avLst/>
              </a:prstGeom>
            </p:spPr>
          </p:pic>
        </p:grpSp>
        <p:grpSp>
          <p:nvGrpSpPr>
            <p:cNvPr id="103" name="그룹 1010"/>
            <p:cNvGrpSpPr/>
            <p:nvPr/>
          </p:nvGrpSpPr>
          <p:grpSpPr>
            <a:xfrm>
              <a:off x="1899177" y="366878"/>
              <a:ext cx="6245101" cy="3261272"/>
              <a:chOff x="1899177" y="366878"/>
              <a:chExt cx="6245101" cy="3261272"/>
            </a:xfrm>
          </p:grpSpPr>
          <p:pic>
            <p:nvPicPr>
              <p:cNvPr id="114" name="Object 3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899177" y="366878"/>
                <a:ext cx="6245101" cy="3261272"/>
              </a:xfrm>
              <a:prstGeom prst="rect">
                <a:avLst/>
              </a:prstGeom>
            </p:spPr>
          </p:pic>
        </p:grpSp>
        <p:grpSp>
          <p:nvGrpSpPr>
            <p:cNvPr id="104" name="그룹 1011"/>
            <p:cNvGrpSpPr/>
            <p:nvPr/>
          </p:nvGrpSpPr>
          <p:grpSpPr>
            <a:xfrm>
              <a:off x="9755828" y="368726"/>
              <a:ext cx="6267745" cy="3268320"/>
              <a:chOff x="9755828" y="368726"/>
              <a:chExt cx="6267745" cy="3268320"/>
            </a:xfrm>
          </p:grpSpPr>
          <p:pic>
            <p:nvPicPr>
              <p:cNvPr id="113" name="Object 3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755828" y="368726"/>
                <a:ext cx="6267745" cy="3268320"/>
              </a:xfrm>
              <a:prstGeom prst="rect">
                <a:avLst/>
              </a:prstGeom>
            </p:spPr>
          </p:pic>
        </p:grpSp>
        <p:grpSp>
          <p:nvGrpSpPr>
            <p:cNvPr id="105" name="그룹 1012"/>
            <p:cNvGrpSpPr/>
            <p:nvPr/>
          </p:nvGrpSpPr>
          <p:grpSpPr>
            <a:xfrm>
              <a:off x="1922312" y="5154271"/>
              <a:ext cx="6138191" cy="3234501"/>
              <a:chOff x="1922312" y="5154271"/>
              <a:chExt cx="6138191" cy="3234501"/>
            </a:xfrm>
          </p:grpSpPr>
          <p:pic>
            <p:nvPicPr>
              <p:cNvPr id="112" name="Object 3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922312" y="5154271"/>
                <a:ext cx="6138191" cy="3234501"/>
              </a:xfrm>
              <a:prstGeom prst="rect">
                <a:avLst/>
              </a:prstGeom>
            </p:spPr>
          </p:pic>
        </p:grpSp>
        <p:grpSp>
          <p:nvGrpSpPr>
            <p:cNvPr id="106" name="그룹 1013"/>
            <p:cNvGrpSpPr/>
            <p:nvPr/>
          </p:nvGrpSpPr>
          <p:grpSpPr>
            <a:xfrm>
              <a:off x="9742548" y="5111144"/>
              <a:ext cx="6312254" cy="3292004"/>
              <a:chOff x="9742548" y="5111144"/>
              <a:chExt cx="6312254" cy="3292004"/>
            </a:xfrm>
          </p:grpSpPr>
          <p:pic>
            <p:nvPicPr>
              <p:cNvPr id="111" name="Object 4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742548" y="5111144"/>
                <a:ext cx="6312254" cy="3292004"/>
              </a:xfrm>
              <a:prstGeom prst="rect">
                <a:avLst/>
              </a:prstGeom>
            </p:spPr>
          </p:pic>
        </p:grpSp>
        <p:pic>
          <p:nvPicPr>
            <p:cNvPr id="107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39892" y="3952840"/>
              <a:ext cx="5780031" cy="1559206"/>
            </a:xfrm>
            <a:prstGeom prst="rect">
              <a:avLst/>
            </a:prstGeom>
          </p:spPr>
        </p:pic>
        <p:pic>
          <p:nvPicPr>
            <p:cNvPr id="108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47938" y="3888862"/>
              <a:ext cx="5780031" cy="1815117"/>
            </a:xfrm>
            <a:prstGeom prst="rect">
              <a:avLst/>
            </a:prstGeom>
          </p:spPr>
        </p:pic>
        <p:pic>
          <p:nvPicPr>
            <p:cNvPr id="109" name="Object 4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47938" y="8645833"/>
              <a:ext cx="5780031" cy="1815117"/>
            </a:xfrm>
            <a:prstGeom prst="rect">
              <a:avLst/>
            </a:prstGeom>
          </p:spPr>
        </p:pic>
        <p:pic>
          <p:nvPicPr>
            <p:cNvPr id="110" name="Object 4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3190" y="8688960"/>
              <a:ext cx="6357964" cy="1815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2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xmlns="" xmlns:p14="http://schemas.microsoft.com/office/powerpoint/2010/main" id="{20AB8F95-613D-4ACE-9D76-6903DAC3C33D}"/>
              </a:ext>
            </a:extLst>
          </p:cNvPr>
          <p:cNvSpPr txBox="1">
            <a:spLocks/>
          </p:cNvSpPr>
          <p:nvPr/>
        </p:nvSpPr>
        <p:spPr>
          <a:xfrm>
            <a:off x="1103992" y="354524"/>
            <a:ext cx="8347075" cy="435610"/>
          </a:xfrm>
          <a:prstGeom prst="rect">
            <a:avLst/>
          </a:prstGeom>
        </p:spPr>
        <p:txBody>
          <a:bodyPr vert="horz" wrap="square" lIns="0" tIns="0" rIns="0" bIns="0" numCol="1" anchor="t">
            <a:noAutofit/>
          </a:bodyPr>
          <a:lstStyle>
            <a:lvl1pPr algn="l" defTabSz="99057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7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altLang="ko-KR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LSTM </a:t>
            </a:r>
            <a:r>
              <a:rPr lang="ko-KR" altLang="en-US" sz="2600" b="1" spc="-110" dirty="0" smtClean="0">
                <a:solidFill>
                  <a:srgbClr val="5F76E8"/>
                </a:solidFill>
                <a:latin typeface="+mn-ea"/>
                <a:ea typeface="+mn-ea"/>
              </a:rPr>
              <a:t>분석 결과 예시</a:t>
            </a:r>
            <a:endParaRPr lang="ko-KR" altLang="en-US" sz="2600" b="1" dirty="0">
              <a:solidFill>
                <a:srgbClr val="5F76E8"/>
              </a:solidFill>
              <a:latin typeface="+mn-ea"/>
              <a:ea typeface="+mn-ea"/>
            </a:endParaRPr>
          </a:p>
        </p:txBody>
      </p:sp>
      <p:grpSp>
        <p:nvGrpSpPr>
          <p:cNvPr id="4" name="그룹 1008"/>
          <p:cNvGrpSpPr/>
          <p:nvPr/>
        </p:nvGrpSpPr>
        <p:grpSpPr>
          <a:xfrm>
            <a:off x="-14763" y="0"/>
            <a:ext cx="430465" cy="6858000"/>
            <a:chOff x="-39752" y="-149068"/>
            <a:chExt cx="741366" cy="10643478"/>
          </a:xfrm>
        </p:grpSpPr>
        <p:pic>
          <p:nvPicPr>
            <p:cNvPr id="5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pic>
        <p:nvPicPr>
          <p:cNvPr id="6" name="Object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16200000">
            <a:off x="-2742687" y="2975768"/>
            <a:ext cx="6042627" cy="557252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802742" y="354524"/>
            <a:ext cx="336268" cy="751014"/>
          </a:xfrm>
          <a:prstGeom prst="rect">
            <a:avLst/>
          </a:prstGeom>
        </p:spPr>
        <p:txBody>
          <a:bodyPr vert="horz" wrap="square" lIns="0" tIns="17780" rIns="0" bIns="0" numCol="1" anchor="t">
            <a:noAutofit/>
          </a:bodyPr>
          <a:lstStyle>
            <a:lvl1pPr marL="247642" indent="-247642" algn="l" defTabSz="990570" rtl="0" eaLnBrk="1" latinLnBrk="1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1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en-US" altLang="ko-KR" sz="2000" b="1" spc="-50" dirty="0" smtClean="0">
                <a:solidFill>
                  <a:srgbClr val="5F76E8"/>
                </a:solidFill>
                <a:latin typeface="+mn-ea"/>
                <a:cs typeface="+mj-cs"/>
              </a:rPr>
              <a:t>3.</a:t>
            </a:r>
            <a:endParaRPr lang="ko-KR" altLang="en-US" sz="2000" b="1" dirty="0">
              <a:solidFill>
                <a:srgbClr val="5F76E8"/>
              </a:solidFill>
              <a:latin typeface="+mn-ea"/>
              <a:cs typeface="+mj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4028083" y="-40934"/>
            <a:ext cx="18423806" cy="8785225"/>
            <a:chOff x="-7049538" y="2"/>
            <a:chExt cx="33024331" cy="13996065"/>
          </a:xfrm>
        </p:grpSpPr>
        <p:grpSp>
          <p:nvGrpSpPr>
            <p:cNvPr id="9" name="그룹 1001"/>
            <p:cNvGrpSpPr/>
            <p:nvPr/>
          </p:nvGrpSpPr>
          <p:grpSpPr>
            <a:xfrm>
              <a:off x="1701469" y="1591867"/>
              <a:ext cx="15959815" cy="5150573"/>
              <a:chOff x="1701469" y="1591867"/>
              <a:chExt cx="15959815" cy="5150573"/>
            </a:xfrm>
          </p:grpSpPr>
          <p:pic>
            <p:nvPicPr>
              <p:cNvPr id="10" name="Object 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01469" y="1591867"/>
                <a:ext cx="15959815" cy="5150573"/>
              </a:xfrm>
              <a:prstGeom prst="rect">
                <a:avLst/>
              </a:prstGeom>
            </p:spPr>
          </p:pic>
        </p:grpSp>
        <p:grpSp>
          <p:nvGrpSpPr>
            <p:cNvPr id="12" name="그룹 1002"/>
            <p:cNvGrpSpPr/>
            <p:nvPr/>
          </p:nvGrpSpPr>
          <p:grpSpPr>
            <a:xfrm>
              <a:off x="1230228" y="2"/>
              <a:ext cx="16696821" cy="303343"/>
              <a:chOff x="1230228" y="2"/>
              <a:chExt cx="16696821" cy="303343"/>
            </a:xfrm>
          </p:grpSpPr>
          <p:pic>
            <p:nvPicPr>
              <p:cNvPr id="13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30228" y="2"/>
                <a:ext cx="16696821" cy="303343"/>
              </a:xfrm>
              <a:prstGeom prst="rect">
                <a:avLst/>
              </a:prstGeom>
            </p:spPr>
          </p:pic>
        </p:grpSp>
        <p:pic>
          <p:nvPicPr>
            <p:cNvPr id="14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471" y="1421259"/>
              <a:ext cx="11592426" cy="1113936"/>
            </a:xfrm>
            <a:prstGeom prst="rect">
              <a:avLst/>
            </a:prstGeom>
          </p:spPr>
        </p:pic>
        <p:pic>
          <p:nvPicPr>
            <p:cNvPr id="15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2773" y="2411969"/>
              <a:ext cx="4557067" cy="702587"/>
            </a:xfrm>
            <a:prstGeom prst="rect">
              <a:avLst/>
            </a:prstGeom>
          </p:spPr>
        </p:pic>
        <p:pic>
          <p:nvPicPr>
            <p:cNvPr id="16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049538" y="4872538"/>
              <a:ext cx="33024331" cy="9123529"/>
            </a:xfrm>
            <a:prstGeom prst="rect">
              <a:avLst/>
            </a:prstGeom>
          </p:spPr>
        </p:pic>
        <p:pic>
          <p:nvPicPr>
            <p:cNvPr id="17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79148" y="5721485"/>
              <a:ext cx="6093216" cy="1389954"/>
            </a:xfrm>
            <a:prstGeom prst="rect">
              <a:avLst/>
            </a:prstGeom>
          </p:spPr>
        </p:pic>
        <p:grpSp>
          <p:nvGrpSpPr>
            <p:cNvPr id="18" name="그룹 1003"/>
            <p:cNvGrpSpPr/>
            <p:nvPr/>
          </p:nvGrpSpPr>
          <p:grpSpPr>
            <a:xfrm>
              <a:off x="10511956" y="4323739"/>
              <a:ext cx="3215933" cy="58957"/>
              <a:chOff x="10511956" y="4323739"/>
              <a:chExt cx="3215933" cy="58957"/>
            </a:xfrm>
          </p:grpSpPr>
          <p:pic>
            <p:nvPicPr>
              <p:cNvPr id="19" name="Object 1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0511956" y="4323739"/>
                <a:ext cx="3215933" cy="58957"/>
              </a:xfrm>
              <a:prstGeom prst="rect">
                <a:avLst/>
              </a:prstGeom>
            </p:spPr>
          </p:pic>
        </p:grpSp>
      </p:grpSp>
      <p:pic>
        <p:nvPicPr>
          <p:cNvPr id="32" name="그림 31" descr="C:/Users/admin/AppData/Roaming/PolarisOffice/ETemp/4104_16705080/fImage85747756886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27"/>
          <a:stretch>
            <a:fillRect/>
          </a:stretch>
        </p:blipFill>
        <p:spPr>
          <a:xfrm>
            <a:off x="6851475" y="3130842"/>
            <a:ext cx="2611189" cy="491190"/>
          </a:xfrm>
          <a:prstGeom prst="rect">
            <a:avLst/>
          </a:prstGeom>
          <a:noFill/>
        </p:spPr>
      </p:pic>
      <p:pic>
        <p:nvPicPr>
          <p:cNvPr id="33" name="그림 32" descr="C:/Users/admin/AppData/Roaming/PolarisOffice/ETemp/4104_16705080/fImage857476842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57" b="56136"/>
          <a:stretch>
            <a:fillRect/>
          </a:stretch>
        </p:blipFill>
        <p:spPr>
          <a:xfrm>
            <a:off x="6815929" y="1804759"/>
            <a:ext cx="2941804" cy="1348329"/>
          </a:xfrm>
          <a:prstGeom prst="rect">
            <a:avLst/>
          </a:prstGeom>
          <a:noFill/>
        </p:spPr>
      </p:pic>
      <p:grpSp>
        <p:nvGrpSpPr>
          <p:cNvPr id="34" name="그룹 1013"/>
          <p:cNvGrpSpPr/>
          <p:nvPr/>
        </p:nvGrpSpPr>
        <p:grpSpPr>
          <a:xfrm>
            <a:off x="6851474" y="2050686"/>
            <a:ext cx="1835325" cy="1568441"/>
            <a:chOff x="10858649" y="7020445"/>
            <a:chExt cx="2997200" cy="1997709"/>
          </a:xfrm>
        </p:grpSpPr>
        <p:pic>
          <p:nvPicPr>
            <p:cNvPr id="3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58649" y="7020445"/>
              <a:ext cx="2997200" cy="1997709"/>
            </a:xfrm>
            <a:prstGeom prst="rect">
              <a:avLst/>
            </a:prstGeom>
          </p:spPr>
        </p:pic>
      </p:grpSp>
      <p:pic>
        <p:nvPicPr>
          <p:cNvPr id="35" name="그림 34" descr="C:/Users/admin/AppData/Roaming/PolarisOffice/ETemp/4104_16705080/fImage213557677160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6" y="1473039"/>
            <a:ext cx="3798754" cy="259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1890609"/>
      </p:ext>
    </p:extLst>
  </p:cSld>
  <p:clrMapOvr>
    <a:masterClrMapping/>
  </p:clrMapOvr>
</p:sld>
</file>

<file path=ppt/theme/theme1.xml><?xml version="1.0" encoding="utf-8"?>
<a:theme xmlns:a="http://schemas.openxmlformats.org/drawingml/2006/main" name="KT PPT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00C0AA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T Color">
  <a:themeElements>
    <a:clrScheme name="KT Color">
      <a:dk1>
        <a:srgbClr val="000000"/>
      </a:dk1>
      <a:lt1>
        <a:sysClr val="window" lastClr="FFFFFF"/>
      </a:lt1>
      <a:dk2>
        <a:srgbClr val="4C4C4E"/>
      </a:dk2>
      <a:lt2>
        <a:srgbClr val="D1D2D4"/>
      </a:lt2>
      <a:accent1>
        <a:srgbClr val="FF0000"/>
      </a:accent1>
      <a:accent2>
        <a:srgbClr val="F27173"/>
      </a:accent2>
      <a:accent3>
        <a:srgbClr val="B01116"/>
      </a:accent3>
      <a:accent4>
        <a:srgbClr val="00C0AA"/>
      </a:accent4>
      <a:accent5>
        <a:srgbClr val="69D7C3"/>
      </a:accent5>
      <a:accent6>
        <a:srgbClr val="009687"/>
      </a:accent6>
      <a:hlink>
        <a:srgbClr val="FF0000"/>
      </a:hlink>
      <a:folHlink>
        <a:srgbClr val="B01116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T Color" id="{E09EF5AF-FD31-40E1-AC7F-168F1589155B}" vid="{0C9CC309-72AC-43B4-B446-C0A338E03B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Pages>3</Pages>
  <Words>495</Words>
  <Characters>0</Characters>
  <Application>Microsoft Office PowerPoint</Application>
  <DocSecurity>0</DocSecurity>
  <PresentationFormat>A4 용지(210x297mm)</PresentationFormat>
  <Lines>0</Lines>
  <Paragraphs>193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KT서체 Medium</vt:lpstr>
      <vt:lpstr>에스코어 드림 4</vt:lpstr>
      <vt:lpstr>맑은 고딕</vt:lpstr>
      <vt:lpstr>KT서체 Bold</vt:lpstr>
      <vt:lpstr>KT PPT</vt:lpstr>
      <vt:lpstr>KT Color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강 은혜</cp:lastModifiedBy>
  <cp:revision>39</cp:revision>
  <dcterms:modified xsi:type="dcterms:W3CDTF">2020-05-10T14:49:20Z</dcterms:modified>
  <cp:version>9.101.16.39231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C:\Users\BOOK9\Desktop\(양식) 포스트코로나 AI 챌린지 모델링 결과보고서.pptx</vt:lpwstr>
  </property>
</Properties>
</file>