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8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9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0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1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12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3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4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15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6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7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18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4067" r:id="rId4"/>
    <p:sldMasterId id="2147483816" r:id="rId5"/>
    <p:sldMasterId id="2147484090" r:id="rId6"/>
    <p:sldMasterId id="2147484096" r:id="rId7"/>
    <p:sldMasterId id="2147484102" r:id="rId8"/>
    <p:sldMasterId id="2147483863" r:id="rId9"/>
    <p:sldMasterId id="2147483886" r:id="rId10"/>
    <p:sldMasterId id="2147483919" r:id="rId11"/>
    <p:sldMasterId id="2147483931" r:id="rId12"/>
    <p:sldMasterId id="2147483991" r:id="rId13"/>
    <p:sldMasterId id="2147484039" r:id="rId14"/>
    <p:sldMasterId id="2147484114" r:id="rId15"/>
    <p:sldMasterId id="2147484125" r:id="rId16"/>
    <p:sldMasterId id="2147484135" r:id="rId17"/>
    <p:sldMasterId id="2147484157" r:id="rId18"/>
    <p:sldMasterId id="2147484166" r:id="rId19"/>
    <p:sldMasterId id="2147484172" r:id="rId20"/>
    <p:sldMasterId id="2147484178" r:id="rId21"/>
    <p:sldMasterId id="2147484187" r:id="rId22"/>
  </p:sldMasterIdLst>
  <p:notesMasterIdLst>
    <p:notesMasterId r:id="rId27"/>
  </p:notesMasterIdLst>
  <p:handoutMasterIdLst>
    <p:handoutMasterId r:id="rId28"/>
  </p:handoutMasterIdLst>
  <p:sldIdLst>
    <p:sldId id="566" r:id="rId23"/>
    <p:sldId id="713" r:id="rId24"/>
    <p:sldId id="716" r:id="rId25"/>
    <p:sldId id="717" r:id="rId26"/>
  </p:sldIdLst>
  <p:sldSz cx="9144000" cy="6858000" type="screen4x3"/>
  <p:notesSz cx="7010400" cy="9296400"/>
  <p:defaultTextStyle>
    <a:defPPr>
      <a:defRPr lang="en-US"/>
    </a:defPPr>
    <a:lvl1pPr algn="l" rtl="0" fontAlgn="base">
      <a:lnSpc>
        <a:spcPct val="95000"/>
      </a:lnSpc>
      <a:spcBef>
        <a:spcPct val="0"/>
      </a:spcBef>
      <a:spcAft>
        <a:spcPct val="35000"/>
      </a:spcAft>
      <a:buClr>
        <a:schemeClr val="accent1"/>
      </a:buClr>
      <a:buChar char="•"/>
      <a:defRPr sz="2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6870" algn="l" rtl="0" fontAlgn="base">
      <a:lnSpc>
        <a:spcPct val="95000"/>
      </a:lnSpc>
      <a:spcBef>
        <a:spcPct val="0"/>
      </a:spcBef>
      <a:spcAft>
        <a:spcPct val="35000"/>
      </a:spcAft>
      <a:buClr>
        <a:schemeClr val="accent1"/>
      </a:buClr>
      <a:buChar char="•"/>
      <a:defRPr sz="2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3742" algn="l" rtl="0" fontAlgn="base">
      <a:lnSpc>
        <a:spcPct val="95000"/>
      </a:lnSpc>
      <a:spcBef>
        <a:spcPct val="0"/>
      </a:spcBef>
      <a:spcAft>
        <a:spcPct val="35000"/>
      </a:spcAft>
      <a:buClr>
        <a:schemeClr val="accent1"/>
      </a:buClr>
      <a:buChar char="•"/>
      <a:defRPr sz="2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0613" algn="l" rtl="0" fontAlgn="base">
      <a:lnSpc>
        <a:spcPct val="95000"/>
      </a:lnSpc>
      <a:spcBef>
        <a:spcPct val="0"/>
      </a:spcBef>
      <a:spcAft>
        <a:spcPct val="35000"/>
      </a:spcAft>
      <a:buClr>
        <a:schemeClr val="accent1"/>
      </a:buClr>
      <a:buChar char="•"/>
      <a:defRPr sz="2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7483" algn="l" rtl="0" fontAlgn="base">
      <a:lnSpc>
        <a:spcPct val="95000"/>
      </a:lnSpc>
      <a:spcBef>
        <a:spcPct val="0"/>
      </a:spcBef>
      <a:spcAft>
        <a:spcPct val="35000"/>
      </a:spcAft>
      <a:buClr>
        <a:schemeClr val="accent1"/>
      </a:buClr>
      <a:buChar char="•"/>
      <a:defRPr sz="2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4353" algn="l" defTabSz="913742" rtl="0" eaLnBrk="1" latinLnBrk="0" hangingPunct="1">
      <a:defRPr sz="2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1224" algn="l" defTabSz="913742" rtl="0" eaLnBrk="1" latinLnBrk="0" hangingPunct="1">
      <a:defRPr sz="2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198095" algn="l" defTabSz="913742" rtl="0" eaLnBrk="1" latinLnBrk="0" hangingPunct="1">
      <a:defRPr sz="2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4966" algn="l" defTabSz="913742" rtl="0" eaLnBrk="1" latinLnBrk="0" hangingPunct="1">
      <a:defRPr sz="2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pta, Anilkumar" initials="G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C79"/>
    <a:srgbClr val="8E0B08"/>
    <a:srgbClr val="69A12B"/>
    <a:srgbClr val="D45D00"/>
    <a:srgbClr val="0000FF"/>
    <a:srgbClr val="292B2D"/>
    <a:srgbClr val="00B050"/>
    <a:srgbClr val="16A29F"/>
    <a:srgbClr val="3D5D19"/>
    <a:srgbClr val="D0D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2" autoAdjust="0"/>
    <p:restoredTop sz="92362" autoAdjust="0"/>
  </p:normalViewPr>
  <p:slideViewPr>
    <p:cSldViewPr snapToGrid="0">
      <p:cViewPr varScale="1">
        <p:scale>
          <a:sx n="82" d="100"/>
          <a:sy n="82" d="100"/>
        </p:scale>
        <p:origin x="-1598" y="-82"/>
      </p:cViewPr>
      <p:guideLst>
        <p:guide orient="horz" pos="605"/>
        <p:guide orient="horz" pos="778"/>
        <p:guide orient="horz" pos="3888"/>
        <p:guide pos="2880"/>
        <p:guide pos="288"/>
        <p:guide pos="5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194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4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3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2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1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3" tIns="46576" rIns="93153" bIns="46576" numCol="1" anchor="t" anchorCtr="0" compatLnSpc="1">
            <a:prstTxWarp prst="textNoShape">
              <a:avLst/>
            </a:prstTxWarp>
          </a:bodyPr>
          <a:lstStyle>
            <a:lvl1pPr defTabSz="932220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030" y="0"/>
            <a:ext cx="3038371" cy="4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3" tIns="46576" rIns="93153" bIns="46576" numCol="1" anchor="t" anchorCtr="0" compatLnSpc="1">
            <a:prstTxWarp prst="textNoShape">
              <a:avLst/>
            </a:prstTxWarp>
          </a:bodyPr>
          <a:lstStyle>
            <a:lvl1pPr algn="r" defTabSz="932220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216"/>
            <a:ext cx="3038372" cy="4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3" tIns="46576" rIns="93153" bIns="46576" numCol="1" anchor="b" anchorCtr="0" compatLnSpc="1">
            <a:prstTxWarp prst="textNoShape">
              <a:avLst/>
            </a:prstTxWarp>
          </a:bodyPr>
          <a:lstStyle>
            <a:lvl1pPr defTabSz="932220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030" y="8832216"/>
            <a:ext cx="3038371" cy="4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3" tIns="46576" rIns="93153" bIns="46576" numCol="1" anchor="b" anchorCtr="0" compatLnSpc="1">
            <a:prstTxWarp prst="textNoShape">
              <a:avLst/>
            </a:prstTxWarp>
          </a:bodyPr>
          <a:lstStyle>
            <a:lvl1pPr algn="r" defTabSz="932220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66CF8CDC-6893-44A5-B19C-89F9AFDB63B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78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3" tIns="46576" rIns="93153" bIns="46576" numCol="1" anchor="t" anchorCtr="0" compatLnSpc="1">
            <a:prstTxWarp prst="textNoShape">
              <a:avLst/>
            </a:prstTxWarp>
          </a:bodyPr>
          <a:lstStyle>
            <a:lvl1pPr defTabSz="932220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030" y="0"/>
            <a:ext cx="3038371" cy="4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3" tIns="46576" rIns="93153" bIns="46576" numCol="1" anchor="t" anchorCtr="0" compatLnSpc="1">
            <a:prstTxWarp prst="textNoShape">
              <a:avLst/>
            </a:prstTxWarp>
          </a:bodyPr>
          <a:lstStyle>
            <a:lvl1pPr algn="r" defTabSz="932220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252" y="4416110"/>
            <a:ext cx="5139898" cy="418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3" tIns="46576" rIns="93153" bIns="4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216"/>
            <a:ext cx="3038372" cy="4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3" tIns="46576" rIns="93153" bIns="46576" numCol="1" anchor="b" anchorCtr="0" compatLnSpc="1">
            <a:prstTxWarp prst="textNoShape">
              <a:avLst/>
            </a:prstTxWarp>
          </a:bodyPr>
          <a:lstStyle>
            <a:lvl1pPr defTabSz="932220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030" y="8832216"/>
            <a:ext cx="3038371" cy="4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3" tIns="46576" rIns="93153" bIns="46576" numCol="1" anchor="b" anchorCtr="0" compatLnSpc="1">
            <a:prstTxWarp prst="textNoShape">
              <a:avLst/>
            </a:prstTxWarp>
          </a:bodyPr>
          <a:lstStyle>
            <a:lvl1pPr algn="r" defTabSz="932220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DCA97991-B31B-4DB3-90E5-FB3B6ACD25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87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687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374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0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74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4353" algn="l" defTabSz="913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224" algn="l" defTabSz="913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095" algn="l" defTabSz="913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966" algn="l" defTabSz="913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4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6.xml"/><Relationship Id="rId4" Type="http://schemas.openxmlformats.org/officeDocument/2006/relationships/image" Target="../media/image13.png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7.xml"/><Relationship Id="rId4" Type="http://schemas.openxmlformats.org/officeDocument/2006/relationships/image" Target="../media/image13.png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8.xml"/><Relationship Id="rId4" Type="http://schemas.openxmlformats.org/officeDocument/2006/relationships/image" Target="../media/image13.png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6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2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3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3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07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86" rIns="0" bIns="45686" numCol="1" rtlCol="0" anchor="ctr" anchorCtr="0" compatLnSpc="1">
            <a:prstTxWarp prst="textNoShape">
              <a:avLst/>
            </a:prstTxWarp>
          </a:bodyPr>
          <a:lstStyle/>
          <a:p>
            <a:pPr algn="ctr" defTabSz="913455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8" y="5905512"/>
            <a:ext cx="1614062" cy="5073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62" y="2084186"/>
            <a:ext cx="5379006" cy="1793104"/>
          </a:xfrm>
          <a:noFill/>
        </p:spPr>
        <p:txBody>
          <a:bodyPr lIns="143320" tIns="89576" rIns="143320" bIns="89576" anchor="t" anchorCtr="0"/>
          <a:lstStyle>
            <a:lvl1pPr>
              <a:defRPr sz="4700" spc="-74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62" y="3877271"/>
            <a:ext cx="5379006" cy="1793104"/>
          </a:xfrm>
        </p:spPr>
        <p:txBody>
          <a:bodyPr tIns="107490" bIns="107490">
            <a:noAutofit/>
          </a:bodyPr>
          <a:lstStyle>
            <a:lvl1pPr marL="0" indent="0">
              <a:spcBef>
                <a:spcPts val="0"/>
              </a:spcBef>
              <a:buNone/>
              <a:defRPr sz="27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</p:spTree>
    <p:extLst>
      <p:ext uri="{BB962C8B-B14F-4D97-AF65-F5344CB8AC3E}">
        <p14:creationId xmlns:p14="http://schemas.microsoft.com/office/powerpoint/2010/main" val="174365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16527-AA0F-4025-8A2C-943151552DE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440624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D4AFD-69A5-4E55-A402-88A5D045E3B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17377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54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70" indent="0">
              <a:buNone/>
              <a:defRPr sz="1200"/>
            </a:lvl2pPr>
            <a:lvl3pPr marL="913742" indent="0">
              <a:buNone/>
              <a:defRPr sz="1000"/>
            </a:lvl3pPr>
            <a:lvl4pPr marL="1370613" indent="0">
              <a:buNone/>
              <a:defRPr sz="900"/>
            </a:lvl4pPr>
            <a:lvl5pPr marL="1827483" indent="0">
              <a:buNone/>
              <a:defRPr sz="900"/>
            </a:lvl5pPr>
            <a:lvl6pPr marL="2284353" indent="0">
              <a:buNone/>
              <a:defRPr sz="900"/>
            </a:lvl6pPr>
            <a:lvl7pPr marL="2741224" indent="0">
              <a:buNone/>
              <a:defRPr sz="900"/>
            </a:lvl7pPr>
            <a:lvl8pPr marL="3198095" indent="0">
              <a:buNone/>
              <a:defRPr sz="900"/>
            </a:lvl8pPr>
            <a:lvl9pPr marL="365496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8850B-2774-41D4-A7C9-5253323AF41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9050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2751B-BCC4-45EA-B7A0-331F3D0AF7C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01947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8" y="960438"/>
            <a:ext cx="8228013" cy="521017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8" y="6580188"/>
            <a:ext cx="3048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F36A5-E53D-4B12-82C5-19C1F42F094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75898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8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1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8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Aft>
                <a:spcPct val="0"/>
              </a:spcAft>
              <a:buClr>
                <a:srgbClr val="D45D00"/>
              </a:buClr>
              <a:buFontTx/>
              <a:buNone/>
            </a:pPr>
            <a:endParaRPr lang="en-US" sz="1000" dirty="0">
              <a:solidFill>
                <a:srgbClr val="63666A"/>
              </a:solidFill>
              <a:latin typeface="Arial" pitchFamily="34" charset="0"/>
              <a:ea typeface="Geneva" charset="-128"/>
              <a:cs typeface="Arial Unicode MS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3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8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069600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55C7-6A70-463E-BD2D-55145D2FB5B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26855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70" indent="0">
              <a:buNone/>
              <a:defRPr sz="1800"/>
            </a:lvl2pPr>
            <a:lvl3pPr marL="913742" indent="0">
              <a:buNone/>
              <a:defRPr sz="1600"/>
            </a:lvl3pPr>
            <a:lvl4pPr marL="1370613" indent="0">
              <a:buNone/>
              <a:defRPr sz="1400"/>
            </a:lvl4pPr>
            <a:lvl5pPr marL="1827483" indent="0">
              <a:buNone/>
              <a:defRPr sz="1400"/>
            </a:lvl5pPr>
            <a:lvl6pPr marL="2284353" indent="0">
              <a:buNone/>
              <a:defRPr sz="1400"/>
            </a:lvl6pPr>
            <a:lvl7pPr marL="2741224" indent="0">
              <a:buNone/>
              <a:defRPr sz="1400"/>
            </a:lvl7pPr>
            <a:lvl8pPr marL="3198095" indent="0">
              <a:buNone/>
              <a:defRPr sz="1400"/>
            </a:lvl8pPr>
            <a:lvl9pPr marL="365496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33023-18CC-4B9F-91F4-ED98EA739493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94930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90608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8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23E8F-D7C7-49AF-97B9-0A5507671E6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96935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11A98-39DE-4DD4-80AC-884346EFFB9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14613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D4AFD-69A5-4E55-A402-88A5D045E3B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899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47" indent="0">
              <a:buNone/>
              <a:defRPr sz="1800"/>
            </a:lvl2pPr>
            <a:lvl3pPr marL="913495" indent="0">
              <a:buNone/>
              <a:defRPr sz="1600"/>
            </a:lvl3pPr>
            <a:lvl4pPr marL="1370242" indent="0">
              <a:buNone/>
              <a:defRPr sz="1400"/>
            </a:lvl4pPr>
            <a:lvl5pPr marL="1826990" indent="0">
              <a:buNone/>
              <a:defRPr sz="1400"/>
            </a:lvl5pPr>
            <a:lvl6pPr marL="2283737" indent="0">
              <a:buNone/>
              <a:defRPr sz="1400"/>
            </a:lvl6pPr>
            <a:lvl7pPr marL="2740484" indent="0">
              <a:buNone/>
              <a:defRPr sz="1400"/>
            </a:lvl7pPr>
            <a:lvl8pPr marL="3197231" indent="0">
              <a:buNone/>
              <a:defRPr sz="1400"/>
            </a:lvl8pPr>
            <a:lvl9pPr marL="365397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3746A-A053-4922-AA94-4F290F8810B9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09323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54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70" indent="0">
              <a:buNone/>
              <a:defRPr sz="1200"/>
            </a:lvl2pPr>
            <a:lvl3pPr marL="913742" indent="0">
              <a:buNone/>
              <a:defRPr sz="1000"/>
            </a:lvl3pPr>
            <a:lvl4pPr marL="1370613" indent="0">
              <a:buNone/>
              <a:defRPr sz="900"/>
            </a:lvl4pPr>
            <a:lvl5pPr marL="1827483" indent="0">
              <a:buNone/>
              <a:defRPr sz="900"/>
            </a:lvl5pPr>
            <a:lvl6pPr marL="2284353" indent="0">
              <a:buNone/>
              <a:defRPr sz="900"/>
            </a:lvl6pPr>
            <a:lvl7pPr marL="2741224" indent="0">
              <a:buNone/>
              <a:defRPr sz="900"/>
            </a:lvl7pPr>
            <a:lvl8pPr marL="3198095" indent="0">
              <a:buNone/>
              <a:defRPr sz="900"/>
            </a:lvl8pPr>
            <a:lvl9pPr marL="365496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8850B-2774-41D4-A7C9-5253323AF41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702472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2751B-BCC4-45EA-B7A0-331F3D0AF7C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124219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8" y="960438"/>
            <a:ext cx="8228013" cy="521017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8" y="6580188"/>
            <a:ext cx="3048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F36A5-E53D-4B12-82C5-19C1F42F094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67870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62" y="2084186"/>
            <a:ext cx="5379006" cy="1793104"/>
          </a:xfrm>
          <a:noFill/>
        </p:spPr>
        <p:txBody>
          <a:bodyPr lIns="143436" tIns="89648" rIns="143436" bIns="89648" anchor="t" anchorCtr="0"/>
          <a:lstStyle>
            <a:lvl1pPr>
              <a:defRPr sz="4700" spc="-74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62" y="3877271"/>
            <a:ext cx="5379006" cy="1793104"/>
          </a:xfrm>
        </p:spPr>
        <p:txBody>
          <a:bodyPr tIns="107577" bIns="107577">
            <a:noAutofit/>
          </a:bodyPr>
          <a:lstStyle>
            <a:lvl1pPr marL="0" indent="0">
              <a:spcBef>
                <a:spcPts val="0"/>
              </a:spcBef>
              <a:buNone/>
              <a:defRPr sz="27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</p:spTree>
    <p:extLst>
      <p:ext uri="{BB962C8B-B14F-4D97-AF65-F5344CB8AC3E}">
        <p14:creationId xmlns:p14="http://schemas.microsoft.com/office/powerpoint/2010/main" val="8469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62" y="2084186"/>
            <a:ext cx="5379006" cy="1793104"/>
          </a:xfrm>
          <a:noFill/>
        </p:spPr>
        <p:txBody>
          <a:bodyPr lIns="143436" tIns="89648" rIns="143436" bIns="89648" anchor="t" anchorCtr="0"/>
          <a:lstStyle>
            <a:lvl1pPr>
              <a:defRPr sz="4700" spc="-74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62" y="3877271"/>
            <a:ext cx="5379006" cy="1793104"/>
          </a:xfrm>
        </p:spPr>
        <p:txBody>
          <a:bodyPr tIns="107577" bIns="107577">
            <a:noAutofit/>
          </a:bodyPr>
          <a:lstStyle>
            <a:lvl1pPr marL="0" indent="0">
              <a:spcBef>
                <a:spcPts val="0"/>
              </a:spcBef>
              <a:buNone/>
              <a:defRPr sz="27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</p:spTree>
    <p:extLst>
      <p:ext uri="{BB962C8B-B14F-4D97-AF65-F5344CB8AC3E}">
        <p14:creationId xmlns:p14="http://schemas.microsoft.com/office/powerpoint/2010/main" val="35740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62" y="2084186"/>
            <a:ext cx="5379006" cy="1793104"/>
          </a:xfrm>
          <a:noFill/>
        </p:spPr>
        <p:txBody>
          <a:bodyPr lIns="143436" tIns="89648" rIns="143436" bIns="89648" anchor="t" anchorCtr="0"/>
          <a:lstStyle>
            <a:lvl1pPr>
              <a:defRPr sz="4700" spc="-74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62" y="3877271"/>
            <a:ext cx="5379006" cy="1793104"/>
          </a:xfrm>
        </p:spPr>
        <p:txBody>
          <a:bodyPr tIns="107577" bIns="107577">
            <a:noAutofit/>
          </a:bodyPr>
          <a:lstStyle>
            <a:lvl1pPr marL="0" indent="0">
              <a:spcBef>
                <a:spcPts val="0"/>
              </a:spcBef>
              <a:buNone/>
              <a:defRPr sz="27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</p:spTree>
    <p:extLst>
      <p:ext uri="{BB962C8B-B14F-4D97-AF65-F5344CB8AC3E}">
        <p14:creationId xmlns:p14="http://schemas.microsoft.com/office/powerpoint/2010/main" val="56049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1" cy="6858623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62" y="2084186"/>
            <a:ext cx="5379006" cy="1793104"/>
          </a:xfrm>
          <a:noFill/>
        </p:spPr>
        <p:txBody>
          <a:bodyPr lIns="143436" tIns="89648" rIns="143436" bIns="89648" anchor="t" anchorCtr="0"/>
          <a:lstStyle>
            <a:lvl1pPr>
              <a:defRPr sz="4700" spc="-74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62" y="3877271"/>
            <a:ext cx="5379006" cy="1793104"/>
          </a:xfrm>
        </p:spPr>
        <p:txBody>
          <a:bodyPr tIns="107577" bIns="107577">
            <a:noAutofit/>
          </a:bodyPr>
          <a:lstStyle>
            <a:lvl1pPr marL="0" indent="0">
              <a:spcBef>
                <a:spcPts val="0"/>
              </a:spcBef>
              <a:buNone/>
              <a:defRPr sz="27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70A6BA-6070-4AD1-A225-45B2351DF1FF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62" y="3877271"/>
            <a:ext cx="5288878" cy="1794661"/>
          </a:xfrm>
          <a:noFill/>
        </p:spPr>
        <p:txBody>
          <a:bodyPr lIns="143436" tIns="107577" rIns="143436" bIns="107577">
            <a:noAutofit/>
          </a:bodyPr>
          <a:lstStyle>
            <a:lvl1pPr marL="0" indent="0">
              <a:spcBef>
                <a:spcPts val="0"/>
              </a:spcBef>
              <a:buNone/>
              <a:defRPr sz="27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62" y="1187621"/>
            <a:ext cx="5288878" cy="2689656"/>
          </a:xfrm>
          <a:noFill/>
        </p:spPr>
        <p:txBody>
          <a:bodyPr lIns="143436" tIns="89648" rIns="143436" bIns="89648" anchor="b" anchorCtr="0"/>
          <a:lstStyle>
            <a:lvl1pPr>
              <a:defRPr sz="4700" spc="-74" baseline="0">
                <a:gradFill>
                  <a:gsLst>
                    <a:gs pos="3540">
                      <a:schemeClr val="accent4"/>
                    </a:gs>
                    <a:gs pos="21239">
                      <a:schemeClr val="accent4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fld id="{D470A6BA-6070-4AD1-A225-45B2351DF1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0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62" y="3877271"/>
            <a:ext cx="5288878" cy="1794661"/>
          </a:xfrm>
          <a:noFill/>
        </p:spPr>
        <p:txBody>
          <a:bodyPr lIns="143436" tIns="107577" rIns="143436" bIns="107577">
            <a:noAutofit/>
          </a:bodyPr>
          <a:lstStyle>
            <a:lvl1pPr marL="0" indent="0">
              <a:spcBef>
                <a:spcPts val="0"/>
              </a:spcBef>
              <a:buNone/>
              <a:defRPr sz="27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62" y="1187621"/>
            <a:ext cx="5288878" cy="2689656"/>
          </a:xfrm>
          <a:noFill/>
        </p:spPr>
        <p:txBody>
          <a:bodyPr lIns="143436" tIns="89648" rIns="143436" bIns="89648" anchor="b" anchorCtr="0"/>
          <a:lstStyle>
            <a:lvl1pPr>
              <a:defRPr sz="4700" spc="-74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r" defTabSz="914460" rtl="0" eaLnBrk="1" latinLnBrk="0" hangingPunct="1">
              <a:defRPr lang="en-US" sz="1200" kern="1200" smtClean="0"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fld id="{D470A6BA-6070-4AD1-A225-45B2351DF1F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4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62" y="3877271"/>
            <a:ext cx="5288878" cy="1794661"/>
          </a:xfrm>
          <a:noFill/>
        </p:spPr>
        <p:txBody>
          <a:bodyPr lIns="143436" tIns="107577" rIns="143436" bIns="107577">
            <a:noAutofit/>
          </a:bodyPr>
          <a:lstStyle>
            <a:lvl1pPr marL="0" indent="0">
              <a:spcBef>
                <a:spcPts val="0"/>
              </a:spcBef>
              <a:buNone/>
              <a:defRPr sz="27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62" y="1187621"/>
            <a:ext cx="5288878" cy="2689656"/>
          </a:xfrm>
          <a:noFill/>
        </p:spPr>
        <p:txBody>
          <a:bodyPr lIns="143436" tIns="89648" rIns="143436" bIns="89648" anchor="b" anchorCtr="0"/>
          <a:lstStyle>
            <a:lvl1pPr>
              <a:defRPr sz="4700" spc="-74" baseline="0">
                <a:gradFill>
                  <a:gsLst>
                    <a:gs pos="89381">
                      <a:schemeClr val="accent2"/>
                    </a:gs>
                    <a:gs pos="72566">
                      <a:schemeClr val="accent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r" defTabSz="914460" rtl="0" eaLnBrk="1" latinLnBrk="0" hangingPunct="1">
              <a:defRPr lang="en-US" sz="1200" kern="1200" smtClean="0"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fld id="{D470A6BA-6070-4AD1-A225-45B2351DF1F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876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11" y="990611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11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0D5DB-3509-49DA-A623-E6A832D1250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70229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62" y="3877271"/>
            <a:ext cx="5288878" cy="1794661"/>
          </a:xfrm>
          <a:noFill/>
        </p:spPr>
        <p:txBody>
          <a:bodyPr lIns="143436" tIns="107577" rIns="143436" bIns="107577">
            <a:noAutofit/>
          </a:bodyPr>
          <a:lstStyle>
            <a:lvl1pPr marL="0" indent="0">
              <a:spcBef>
                <a:spcPts val="0"/>
              </a:spcBef>
              <a:buNone/>
              <a:defRPr sz="27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62" y="1187621"/>
            <a:ext cx="5288878" cy="2689656"/>
          </a:xfrm>
          <a:noFill/>
        </p:spPr>
        <p:txBody>
          <a:bodyPr lIns="143436" tIns="89648" rIns="143436" bIns="89648" anchor="b" anchorCtr="0"/>
          <a:lstStyle>
            <a:lvl1pPr>
              <a:defRPr sz="4700" spc="-74" baseline="0">
                <a:gradFill>
                  <a:gsLst>
                    <a:gs pos="21239">
                      <a:schemeClr val="accent3"/>
                    </a:gs>
                    <a:gs pos="58000">
                      <a:schemeClr val="accent3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r" defTabSz="914460" rtl="0" eaLnBrk="1" latinLnBrk="0" hangingPunct="1">
              <a:defRPr lang="en-US" sz="1200" kern="1200" smtClean="0"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fld id="{D470A6BA-6070-4AD1-A225-45B2351DF1F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26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5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2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defTabSz="91446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5D00"/>
              </a:buClr>
              <a:buFontTx/>
              <a:buNone/>
            </a:pPr>
            <a:endParaRPr lang="en-US" sz="1000" dirty="0">
              <a:solidFill>
                <a:srgbClr val="63666A"/>
              </a:solidFill>
              <a:latin typeface="Arial"/>
              <a:ea typeface="Arial Unicode MS"/>
              <a:cs typeface="Arial Unicode MS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2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2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310918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16527-AA0F-4025-8A2C-943151552DE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0965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7" indent="0">
              <a:buNone/>
              <a:defRPr sz="1800"/>
            </a:lvl2pPr>
            <a:lvl3pPr marL="914236" indent="0">
              <a:buNone/>
              <a:defRPr sz="1600"/>
            </a:lvl3pPr>
            <a:lvl4pPr marL="1371353" indent="0">
              <a:buNone/>
              <a:defRPr sz="1400"/>
            </a:lvl4pPr>
            <a:lvl5pPr marL="1828471" indent="0">
              <a:buNone/>
              <a:defRPr sz="1400"/>
            </a:lvl5pPr>
            <a:lvl6pPr marL="2285588" indent="0">
              <a:buNone/>
              <a:defRPr sz="1400"/>
            </a:lvl6pPr>
            <a:lvl7pPr marL="2742706" indent="0">
              <a:buNone/>
              <a:defRPr sz="1400"/>
            </a:lvl7pPr>
            <a:lvl8pPr marL="3199824" indent="0">
              <a:buNone/>
              <a:defRPr sz="1400"/>
            </a:lvl8pPr>
            <a:lvl9pPr marL="365694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3746A-A053-4922-AA94-4F290F8810B9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9161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990602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2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0D5DB-3509-49DA-A623-E6A832D1250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99537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7" indent="0">
              <a:buNone/>
              <a:defRPr sz="2000" b="1"/>
            </a:lvl2pPr>
            <a:lvl3pPr marL="914236" indent="0">
              <a:buNone/>
              <a:defRPr sz="1800" b="1"/>
            </a:lvl3pPr>
            <a:lvl4pPr marL="1371353" indent="0">
              <a:buNone/>
              <a:defRPr sz="1600" b="1"/>
            </a:lvl4pPr>
            <a:lvl5pPr marL="1828471" indent="0">
              <a:buNone/>
              <a:defRPr sz="1600" b="1"/>
            </a:lvl5pPr>
            <a:lvl6pPr marL="2285588" indent="0">
              <a:buNone/>
              <a:defRPr sz="1600" b="1"/>
            </a:lvl6pPr>
            <a:lvl7pPr marL="2742706" indent="0">
              <a:buNone/>
              <a:defRPr sz="1600" b="1"/>
            </a:lvl7pPr>
            <a:lvl8pPr marL="3199824" indent="0">
              <a:buNone/>
              <a:defRPr sz="1600" b="1"/>
            </a:lvl8pPr>
            <a:lvl9pPr marL="36569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7" indent="0">
              <a:buNone/>
              <a:defRPr sz="2000" b="1"/>
            </a:lvl2pPr>
            <a:lvl3pPr marL="914236" indent="0">
              <a:buNone/>
              <a:defRPr sz="1800" b="1"/>
            </a:lvl3pPr>
            <a:lvl4pPr marL="1371353" indent="0">
              <a:buNone/>
              <a:defRPr sz="1600" b="1"/>
            </a:lvl4pPr>
            <a:lvl5pPr marL="1828471" indent="0">
              <a:buNone/>
              <a:defRPr sz="1600" b="1"/>
            </a:lvl5pPr>
            <a:lvl6pPr marL="2285588" indent="0">
              <a:buNone/>
              <a:defRPr sz="1600" b="1"/>
            </a:lvl6pPr>
            <a:lvl7pPr marL="2742706" indent="0">
              <a:buNone/>
              <a:defRPr sz="1600" b="1"/>
            </a:lvl7pPr>
            <a:lvl8pPr marL="3199824" indent="0">
              <a:buNone/>
              <a:defRPr sz="1600" b="1"/>
            </a:lvl8pPr>
            <a:lvl9pPr marL="36569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23650-787B-466D-BC78-2DCD148511D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57166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C89E9-B316-4AE8-B1EF-2E8279F6A83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06160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BADDE-E84A-4DE1-911C-6B7C0BB66CF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812430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2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17" indent="0">
              <a:buNone/>
              <a:defRPr sz="1200"/>
            </a:lvl2pPr>
            <a:lvl3pPr marL="914236" indent="0">
              <a:buNone/>
              <a:defRPr sz="1000"/>
            </a:lvl3pPr>
            <a:lvl4pPr marL="1371353" indent="0">
              <a:buNone/>
              <a:defRPr sz="900"/>
            </a:lvl4pPr>
            <a:lvl5pPr marL="1828471" indent="0">
              <a:buNone/>
              <a:defRPr sz="900"/>
            </a:lvl5pPr>
            <a:lvl6pPr marL="2285588" indent="0">
              <a:buNone/>
              <a:defRPr sz="900"/>
            </a:lvl6pPr>
            <a:lvl7pPr marL="2742706" indent="0">
              <a:buNone/>
              <a:defRPr sz="900"/>
            </a:lvl7pPr>
            <a:lvl8pPr marL="3199824" indent="0">
              <a:buNone/>
              <a:defRPr sz="900"/>
            </a:lvl8pPr>
            <a:lvl9pPr marL="36569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4FCE0-27D9-42D1-9CAA-779CEBFD874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506812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17" indent="0">
              <a:buNone/>
              <a:defRPr sz="2800"/>
            </a:lvl2pPr>
            <a:lvl3pPr marL="914236" indent="0">
              <a:buNone/>
              <a:defRPr sz="2400"/>
            </a:lvl3pPr>
            <a:lvl4pPr marL="1371353" indent="0">
              <a:buNone/>
              <a:defRPr sz="2000"/>
            </a:lvl4pPr>
            <a:lvl5pPr marL="1828471" indent="0">
              <a:buNone/>
              <a:defRPr sz="2000"/>
            </a:lvl5pPr>
            <a:lvl6pPr marL="2285588" indent="0">
              <a:buNone/>
              <a:defRPr sz="2000"/>
            </a:lvl6pPr>
            <a:lvl7pPr marL="2742706" indent="0">
              <a:buNone/>
              <a:defRPr sz="2000"/>
            </a:lvl7pPr>
            <a:lvl8pPr marL="3199824" indent="0">
              <a:buNone/>
              <a:defRPr sz="2000"/>
            </a:lvl8pPr>
            <a:lvl9pPr marL="3656941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17" indent="0">
              <a:buNone/>
              <a:defRPr sz="1200"/>
            </a:lvl2pPr>
            <a:lvl3pPr marL="914236" indent="0">
              <a:buNone/>
              <a:defRPr sz="1000"/>
            </a:lvl3pPr>
            <a:lvl4pPr marL="1371353" indent="0">
              <a:buNone/>
              <a:defRPr sz="900"/>
            </a:lvl4pPr>
            <a:lvl5pPr marL="1828471" indent="0">
              <a:buNone/>
              <a:defRPr sz="900"/>
            </a:lvl5pPr>
            <a:lvl6pPr marL="2285588" indent="0">
              <a:buNone/>
              <a:defRPr sz="900"/>
            </a:lvl6pPr>
            <a:lvl7pPr marL="2742706" indent="0">
              <a:buNone/>
              <a:defRPr sz="900"/>
            </a:lvl7pPr>
            <a:lvl8pPr marL="3199824" indent="0">
              <a:buNone/>
              <a:defRPr sz="900"/>
            </a:lvl8pPr>
            <a:lvl9pPr marL="36569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933D3-6C5F-48F4-BF63-4510B3EC435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425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7" indent="0">
              <a:buNone/>
              <a:defRPr sz="2000" b="1"/>
            </a:lvl2pPr>
            <a:lvl3pPr marL="913495" indent="0">
              <a:buNone/>
              <a:defRPr sz="1800" b="1"/>
            </a:lvl3pPr>
            <a:lvl4pPr marL="1370242" indent="0">
              <a:buNone/>
              <a:defRPr sz="1600" b="1"/>
            </a:lvl4pPr>
            <a:lvl5pPr marL="1826990" indent="0">
              <a:buNone/>
              <a:defRPr sz="1600" b="1"/>
            </a:lvl5pPr>
            <a:lvl6pPr marL="2283737" indent="0">
              <a:buNone/>
              <a:defRPr sz="1600" b="1"/>
            </a:lvl6pPr>
            <a:lvl7pPr marL="2740484" indent="0">
              <a:buNone/>
              <a:defRPr sz="1600" b="1"/>
            </a:lvl7pPr>
            <a:lvl8pPr marL="3197231" indent="0">
              <a:buNone/>
              <a:defRPr sz="1600" b="1"/>
            </a:lvl8pPr>
            <a:lvl9pPr marL="36539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7" indent="0">
              <a:buNone/>
              <a:defRPr sz="2000" b="1"/>
            </a:lvl2pPr>
            <a:lvl3pPr marL="913495" indent="0">
              <a:buNone/>
              <a:defRPr sz="1800" b="1"/>
            </a:lvl3pPr>
            <a:lvl4pPr marL="1370242" indent="0">
              <a:buNone/>
              <a:defRPr sz="1600" b="1"/>
            </a:lvl4pPr>
            <a:lvl5pPr marL="1826990" indent="0">
              <a:buNone/>
              <a:defRPr sz="1600" b="1"/>
            </a:lvl5pPr>
            <a:lvl6pPr marL="2283737" indent="0">
              <a:buNone/>
              <a:defRPr sz="1600" b="1"/>
            </a:lvl6pPr>
            <a:lvl7pPr marL="2740484" indent="0">
              <a:buNone/>
              <a:defRPr sz="1600" b="1"/>
            </a:lvl7pPr>
            <a:lvl8pPr marL="3197231" indent="0">
              <a:buNone/>
              <a:defRPr sz="1600" b="1"/>
            </a:lvl8pPr>
            <a:lvl9pPr marL="36539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23650-787B-466D-BC78-2DCD148511D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2114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8EEEF-43FE-4A9F-9570-1E04E87801B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10855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5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CC3C1-5BC6-4C35-B123-89E80E70C6F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5849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62" y="1189177"/>
            <a:ext cx="8605477" cy="1745093"/>
          </a:xfrm>
        </p:spPr>
        <p:txBody>
          <a:bodyPr wrap="square">
            <a:spAutoFit/>
          </a:bodyPr>
          <a:lstStyle>
            <a:lvl1pPr>
              <a:defRPr sz="35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0A6BA-6070-4AD1-A225-45B2351DF1FF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01855"/>
      </p:ext>
    </p:extLst>
  </p:cSld>
  <p:clrMapOvr>
    <a:masterClrMapping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62" y="1189177"/>
            <a:ext cx="8605477" cy="1745093"/>
          </a:xfrm>
        </p:spPr>
        <p:txBody>
          <a:bodyPr wrap="square">
            <a:spAutoFit/>
          </a:bodyPr>
          <a:lstStyle>
            <a:lvl1pPr>
              <a:defRPr sz="35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0A6BA-6070-4AD1-A225-45B2351DF1FF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41202"/>
      </p:ext>
    </p:extLst>
  </p:cSld>
  <p:clrMapOvr>
    <a:masterClrMapping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0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Aft>
                <a:spcPct val="0"/>
              </a:spcAft>
              <a:buClr>
                <a:srgbClr val="D45D00"/>
              </a:buClr>
              <a:buFontTx/>
              <a:buNone/>
            </a:pPr>
            <a:endParaRPr lang="en-US" sz="1000" dirty="0">
              <a:solidFill>
                <a:srgbClr val="63666A"/>
              </a:solidFill>
              <a:latin typeface="Arial" pitchFamily="34" charset="0"/>
              <a:ea typeface="Geneva" charset="-128"/>
              <a:cs typeface="Arial Unicode MS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0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8981143"/>
      </p:ext>
    </p:extLst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55C7-6A70-463E-BD2D-55145D2FB5B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16642"/>
      </p:ext>
    </p:extLst>
  </p:cSld>
  <p:clrMapOvr>
    <a:masterClrMapping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33023-18CC-4B9F-91F4-ED98EA739493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092307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23E8F-D7C7-49AF-97B9-0A5507671E6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67747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11A98-39DE-4DD4-80AC-884346EFFB9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2619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D4AFD-69A5-4E55-A402-88A5D045E3B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1623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C89E9-B316-4AE8-B1EF-2E8279F6A83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48098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8850B-2774-41D4-A7C9-5253323AF41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81868"/>
      </p:ext>
    </p:extLst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2751B-BCC4-45EA-B7A0-331F3D0AF7C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450795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reen shot 2011-02-25 at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35075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4"/>
          <a:srcRect r="36720" b="-1312"/>
          <a:stretch>
            <a:fillRect/>
          </a:stretch>
        </p:blipFill>
        <p:spPr bwMode="auto">
          <a:xfrm>
            <a:off x="346075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88" y="5176838"/>
            <a:ext cx="6126162" cy="649287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88" y="5781675"/>
            <a:ext cx="6126162" cy="838200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21192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6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"/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0" descr="OptumInsight_RGB"/>
          <p:cNvPicPr>
            <a:picLocks noChangeAspect="1" noChangeArrowheads="1"/>
          </p:cNvPicPr>
          <p:nvPr/>
        </p:nvPicPr>
        <p:blipFill>
          <a:blip r:embed="rId3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08F4780-8BD7-46B8-BEC8-A8867323B72D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9152"/>
      </p:ext>
    </p:extLst>
  </p:cSld>
  <p:clrMapOvr>
    <a:masterClrMapping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55700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0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0438"/>
            <a:ext cx="4037013" cy="521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960438"/>
            <a:ext cx="4038600" cy="2528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641725"/>
            <a:ext cx="4038600" cy="2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739566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reen shot 2011-02-25 at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35075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4"/>
          <a:srcRect r="36720" b="-1312"/>
          <a:stretch>
            <a:fillRect/>
          </a:stretch>
        </p:blipFill>
        <p:spPr bwMode="auto">
          <a:xfrm>
            <a:off x="346075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88" y="5176838"/>
            <a:ext cx="6126162" cy="649287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88" y="5781675"/>
            <a:ext cx="6126162" cy="838200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18955012"/>
      </p:ext>
    </p:extLst>
  </p:cSld>
  <p:clrMapOvr>
    <a:masterClrMapping/>
  </p:clrMapOvr>
  <p:transition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6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"/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0" descr="OptumInsight_RGB"/>
          <p:cNvPicPr>
            <a:picLocks noChangeAspect="1" noChangeArrowheads="1"/>
          </p:cNvPicPr>
          <p:nvPr/>
        </p:nvPicPr>
        <p:blipFill>
          <a:blip r:embed="rId3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08F4780-8BD7-46B8-BEC8-A8867323B72D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7486"/>
      </p:ext>
    </p:extLst>
  </p:cSld>
  <p:clrMapOvr>
    <a:masterClrMapping/>
  </p:clrMapOvr>
  <p:transition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51938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0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0438"/>
            <a:ext cx="4037013" cy="521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960438"/>
            <a:ext cx="4038600" cy="2528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641725"/>
            <a:ext cx="4038600" cy="2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4472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BADDE-E84A-4DE1-911C-6B7C0BB66CF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56337"/>
      </p:ext>
    </p:extLst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reen shot 2011-02-25 at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35075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4"/>
          <a:srcRect r="36720" b="-1312"/>
          <a:stretch>
            <a:fillRect/>
          </a:stretch>
        </p:blipFill>
        <p:spPr bwMode="auto">
          <a:xfrm>
            <a:off x="346075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88" y="5176838"/>
            <a:ext cx="6126162" cy="649287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88" y="5781675"/>
            <a:ext cx="6126162" cy="838200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3407398"/>
      </p:ext>
    </p:extLst>
  </p:cSld>
  <p:clrMapOvr>
    <a:masterClrMapping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6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"/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0" descr="OptumInsight_RGB"/>
          <p:cNvPicPr>
            <a:picLocks noChangeAspect="1" noChangeArrowheads="1"/>
          </p:cNvPicPr>
          <p:nvPr/>
        </p:nvPicPr>
        <p:blipFill>
          <a:blip r:embed="rId3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08F4780-8BD7-46B8-BEC8-A8867323B72D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4902"/>
      </p:ext>
    </p:extLst>
  </p:cSld>
  <p:clrMapOvr>
    <a:masterClrMapping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96602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0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0438"/>
            <a:ext cx="4037013" cy="521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960438"/>
            <a:ext cx="4038600" cy="2528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641725"/>
            <a:ext cx="4038600" cy="2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59603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0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Aft>
                <a:spcPct val="0"/>
              </a:spcAft>
              <a:buClr>
                <a:srgbClr val="D45D00"/>
              </a:buClr>
              <a:buFontTx/>
              <a:buNone/>
            </a:pPr>
            <a:endParaRPr lang="en-US" sz="1000" dirty="0">
              <a:solidFill>
                <a:srgbClr val="63666A"/>
              </a:solidFill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854535"/>
            <a:ext cx="4800600" cy="712519"/>
          </a:xfrm>
        </p:spPr>
        <p:txBody>
          <a:bodyPr lIns="0" tIns="0" rIns="0" bIns="0"/>
          <a:lstStyle>
            <a:lvl1pPr marL="0" indent="0">
              <a:spcAft>
                <a:spcPct val="0"/>
              </a:spcAft>
              <a:buNone/>
              <a:defRPr sz="12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9614797"/>
      </p:ext>
    </p:extLst>
  </p:cSld>
  <p:clrMapOvr>
    <a:masterClrMapping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473B20-32F3-0146-B3BD-F40C54D756FB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31884"/>
      </p:ext>
    </p:extLst>
  </p:cSld>
  <p:clrMapOvr>
    <a:masterClrMapping/>
  </p:clrMapOvr>
  <p:transition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40463-93D2-5745-848F-06CFAF55CCBA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092823"/>
      </p:ext>
    </p:extLst>
  </p:cSld>
  <p:clrMapOvr>
    <a:masterClrMapping/>
  </p:clrMapOvr>
  <p:transition>
    <p:fade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55E21A-6B4E-E849-A299-75FFEC3EC57F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690832"/>
      </p:ext>
    </p:extLst>
  </p:cSld>
  <p:clrMapOvr>
    <a:masterClrMapping/>
  </p:clrMapOvr>
  <p:transition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FFC93-6830-624C-8DC0-73BE45A5054F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17357"/>
      </p:ext>
    </p:extLst>
  </p:cSld>
  <p:clrMapOvr>
    <a:masterClrMapping/>
  </p:clrMapOvr>
  <p:transition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7D7E7-C00A-2F4E-8116-63DB8C560561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66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273054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43511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47" indent="0">
              <a:buNone/>
              <a:defRPr sz="1200"/>
            </a:lvl2pPr>
            <a:lvl3pPr marL="913495" indent="0">
              <a:buNone/>
              <a:defRPr sz="1000"/>
            </a:lvl3pPr>
            <a:lvl4pPr marL="1370242" indent="0">
              <a:buNone/>
              <a:defRPr sz="900"/>
            </a:lvl4pPr>
            <a:lvl5pPr marL="1826990" indent="0">
              <a:buNone/>
              <a:defRPr sz="900"/>
            </a:lvl5pPr>
            <a:lvl6pPr marL="2283737" indent="0">
              <a:buNone/>
              <a:defRPr sz="900"/>
            </a:lvl6pPr>
            <a:lvl7pPr marL="2740484" indent="0">
              <a:buNone/>
              <a:defRPr sz="900"/>
            </a:lvl7pPr>
            <a:lvl8pPr marL="3197231" indent="0">
              <a:buNone/>
              <a:defRPr sz="900"/>
            </a:lvl8pPr>
            <a:lvl9pPr marL="36539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4FCE0-27D9-42D1-9CAA-779CEBFD874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73117"/>
      </p:ext>
    </p:extLst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32718-4DCF-EB45-B2CE-C43F1CE2D60F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27388"/>
      </p:ext>
    </p:extLst>
  </p:cSld>
  <p:clrMapOvr>
    <a:masterClrMapping/>
  </p:clrMapOvr>
  <p:transition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37CF4-1C49-6C4C-80CA-9AEF3AAAA1FA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00505"/>
      </p:ext>
    </p:extLst>
  </p:cSld>
  <p:clrMapOvr>
    <a:masterClrMapping/>
  </p:clrMapOvr>
  <p:transition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213F20-8A15-0D4D-9871-321E5856DE73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7956"/>
      </p:ext>
    </p:extLst>
  </p:cSld>
  <p:clrMapOvr>
    <a:masterClrMapping/>
  </p:clrMapOvr>
  <p:transition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7D9D77-C1BE-C648-BF93-C54CD4735355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172690"/>
      </p:ext>
    </p:extLst>
  </p:cSld>
  <p:clrMapOvr>
    <a:masterClrMapping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5CB54-F6E8-024B-94C2-6FEDB82C2D65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3611"/>
      </p:ext>
    </p:extLst>
  </p:cSld>
  <p:clrMapOvr>
    <a:masterClrMapping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ferre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93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8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47" indent="0">
              <a:buNone/>
              <a:defRPr sz="2800"/>
            </a:lvl2pPr>
            <a:lvl3pPr marL="913495" indent="0">
              <a:buNone/>
              <a:defRPr sz="2400"/>
            </a:lvl3pPr>
            <a:lvl4pPr marL="1370242" indent="0">
              <a:buNone/>
              <a:defRPr sz="2000"/>
            </a:lvl4pPr>
            <a:lvl5pPr marL="1826990" indent="0">
              <a:buNone/>
              <a:defRPr sz="2000"/>
            </a:lvl5pPr>
            <a:lvl6pPr marL="2283737" indent="0">
              <a:buNone/>
              <a:defRPr sz="2000"/>
            </a:lvl6pPr>
            <a:lvl7pPr marL="2740484" indent="0">
              <a:buNone/>
              <a:defRPr sz="2000"/>
            </a:lvl7pPr>
            <a:lvl8pPr marL="3197231" indent="0">
              <a:buNone/>
              <a:defRPr sz="2000"/>
            </a:lvl8pPr>
            <a:lvl9pPr marL="3653979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47" indent="0">
              <a:buNone/>
              <a:defRPr sz="1200"/>
            </a:lvl2pPr>
            <a:lvl3pPr marL="913495" indent="0">
              <a:buNone/>
              <a:defRPr sz="1000"/>
            </a:lvl3pPr>
            <a:lvl4pPr marL="1370242" indent="0">
              <a:buNone/>
              <a:defRPr sz="900"/>
            </a:lvl4pPr>
            <a:lvl5pPr marL="1826990" indent="0">
              <a:buNone/>
              <a:defRPr sz="900"/>
            </a:lvl5pPr>
            <a:lvl6pPr marL="2283737" indent="0">
              <a:buNone/>
              <a:defRPr sz="900"/>
            </a:lvl6pPr>
            <a:lvl7pPr marL="2740484" indent="0">
              <a:buNone/>
              <a:defRPr sz="900"/>
            </a:lvl7pPr>
            <a:lvl8pPr marL="3197231" indent="0">
              <a:buNone/>
              <a:defRPr sz="900"/>
            </a:lvl8pPr>
            <a:lvl9pPr marL="36539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933D3-6C5F-48F4-BF63-4510B3EC435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453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8EEEF-43FE-4A9F-9570-1E04E87801B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9181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24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CC3C1-5BC6-4C35-B123-89E80E70C6F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047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07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86" rIns="0" bIns="45686" numCol="1" rtlCol="0" anchor="ctr" anchorCtr="0" compatLnSpc="1">
            <a:prstTxWarp prst="textNoShape">
              <a:avLst/>
            </a:prstTxWarp>
          </a:bodyPr>
          <a:lstStyle/>
          <a:p>
            <a:pPr algn="ctr" defTabSz="913455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8" y="5905512"/>
            <a:ext cx="1614062" cy="5073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62" y="2084186"/>
            <a:ext cx="5379006" cy="1793104"/>
          </a:xfrm>
          <a:noFill/>
        </p:spPr>
        <p:txBody>
          <a:bodyPr lIns="143320" tIns="89576" rIns="143320" bIns="89576" anchor="t" anchorCtr="0"/>
          <a:lstStyle>
            <a:lvl1pPr>
              <a:defRPr sz="4700" spc="-74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62" y="3877271"/>
            <a:ext cx="5379006" cy="1793104"/>
          </a:xfrm>
        </p:spPr>
        <p:txBody>
          <a:bodyPr tIns="107490" bIns="107490">
            <a:noAutofit/>
          </a:bodyPr>
          <a:lstStyle>
            <a:lvl1pPr marL="0" indent="0">
              <a:spcBef>
                <a:spcPts val="0"/>
              </a:spcBef>
              <a:buNone/>
              <a:defRPr sz="27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</p:spTree>
    <p:extLst>
      <p:ext uri="{BB962C8B-B14F-4D97-AF65-F5344CB8AC3E}">
        <p14:creationId xmlns:p14="http://schemas.microsoft.com/office/powerpoint/2010/main" val="153714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71" y="1189186"/>
            <a:ext cx="8605477" cy="1745093"/>
          </a:xfrm>
        </p:spPr>
        <p:txBody>
          <a:bodyPr wrap="square">
            <a:spAutoFit/>
          </a:bodyPr>
          <a:lstStyle>
            <a:lvl1pPr>
              <a:defRPr sz="35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0A6BA-6070-4AD1-A225-45B2351DF1FF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8662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71" y="1189186"/>
            <a:ext cx="8605477" cy="1745093"/>
          </a:xfrm>
        </p:spPr>
        <p:txBody>
          <a:bodyPr wrap="square">
            <a:spAutoFit/>
          </a:bodyPr>
          <a:lstStyle>
            <a:lvl1pPr>
              <a:defRPr sz="35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0A6BA-6070-4AD1-A225-45B2351DF1FF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4310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71" y="1189177"/>
            <a:ext cx="8605477" cy="1931322"/>
          </a:xfrm>
        </p:spPr>
        <p:txBody>
          <a:bodyPr lIns="161235" rIns="161235"/>
          <a:lstStyle>
            <a:lvl1pPr marL="0" indent="0">
              <a:buNone/>
              <a:defRPr sz="35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67931" indent="0">
              <a:buNone/>
              <a:defRPr/>
            </a:lvl3pPr>
            <a:lvl4pPr marL="335861" indent="0">
              <a:buNone/>
              <a:defRPr/>
            </a:lvl4pPr>
            <a:lvl5pPr marL="503793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0A6BA-6070-4AD1-A225-45B2351DF1FF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7280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reen shot 2011-02-25 at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35075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008571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4"/>
          <a:srcRect r="36720" b="-1312"/>
          <a:stretch>
            <a:fillRect/>
          </a:stretch>
        </p:blipFill>
        <p:spPr bwMode="auto">
          <a:xfrm>
            <a:off x="346083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93" y="5176846"/>
            <a:ext cx="6126162" cy="649287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93" y="5781675"/>
            <a:ext cx="6126162" cy="838200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699609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6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0" descr="OptumInsight_RGB"/>
          <p:cNvPicPr>
            <a:picLocks noChangeAspect="1" noChangeArrowheads="1"/>
          </p:cNvPicPr>
          <p:nvPr/>
        </p:nvPicPr>
        <p:blipFill>
          <a:blip r:embed="rId3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08F4780-8BD7-46B8-BEC8-A8867323B72D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90608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8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9221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0086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60438"/>
            <a:ext cx="4037013" cy="521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960446"/>
            <a:ext cx="4038600" cy="2528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641725"/>
            <a:ext cx="4038600" cy="2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62019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934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19206"/>
            <a:ext cx="9144000" cy="4186545"/>
          </a:xfrm>
          <a:prstGeom prst="rect">
            <a:avLst/>
          </a:prstGeom>
          <a:effectLst>
            <a:outerShdw sx="1000" sy="1000" algn="t" rotWithShape="0">
              <a:prstClr val="black"/>
            </a:outerShdw>
          </a:effectLst>
        </p:spPr>
      </p:pic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296207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4"/>
          <a:srcRect r="36720" b="-1312"/>
          <a:stretch>
            <a:fillRect/>
          </a:stretch>
        </p:blipFill>
        <p:spPr bwMode="auto">
          <a:xfrm>
            <a:off x="346083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93" y="5443270"/>
            <a:ext cx="6126162" cy="503627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93" y="5952228"/>
            <a:ext cx="6126162" cy="667649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115094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143807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3"/>
          <a:srcRect r="36720" b="-1312"/>
          <a:stretch>
            <a:fillRect/>
          </a:stretch>
        </p:blipFill>
        <p:spPr bwMode="auto">
          <a:xfrm>
            <a:off x="346083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93" y="5443270"/>
            <a:ext cx="6126162" cy="503627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93" y="5952228"/>
            <a:ext cx="6126162" cy="667649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3"/>
            <a:ext cx="9144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676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07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86" rIns="0" bIns="45686" numCol="1" rtlCol="0" anchor="ctr" anchorCtr="0" compatLnSpc="1">
            <a:prstTxWarp prst="textNoShape">
              <a:avLst/>
            </a:prstTxWarp>
          </a:bodyPr>
          <a:lstStyle/>
          <a:p>
            <a:pPr algn="ctr" defTabSz="913455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8" y="5905512"/>
            <a:ext cx="1614062" cy="5073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62" y="2084186"/>
            <a:ext cx="5379006" cy="1793104"/>
          </a:xfrm>
          <a:noFill/>
        </p:spPr>
        <p:txBody>
          <a:bodyPr lIns="143320" tIns="89576" rIns="143320" bIns="89576" anchor="t" anchorCtr="0"/>
          <a:lstStyle>
            <a:lvl1pPr>
              <a:defRPr sz="4700" spc="-74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62" y="3877271"/>
            <a:ext cx="5379006" cy="1793104"/>
          </a:xfrm>
        </p:spPr>
        <p:txBody>
          <a:bodyPr tIns="107490" bIns="107490">
            <a:noAutofit/>
          </a:bodyPr>
          <a:lstStyle>
            <a:lvl1pPr marL="0" indent="0">
              <a:spcBef>
                <a:spcPts val="0"/>
              </a:spcBef>
              <a:buNone/>
              <a:defRPr sz="27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</p:spTree>
    <p:extLst>
      <p:ext uri="{BB962C8B-B14F-4D97-AF65-F5344CB8AC3E}">
        <p14:creationId xmlns:p14="http://schemas.microsoft.com/office/powerpoint/2010/main" val="277364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6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0" descr="OptumInsight_RGB"/>
          <p:cNvPicPr>
            <a:picLocks noChangeAspect="1" noChangeArrowheads="1"/>
          </p:cNvPicPr>
          <p:nvPr/>
        </p:nvPicPr>
        <p:blipFill>
          <a:blip r:embed="rId3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08F4780-8BD7-46B8-BEC8-A8867323B72D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90608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8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6117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5686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60438"/>
            <a:ext cx="4037013" cy="521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960446"/>
            <a:ext cx="4038600" cy="2528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641725"/>
            <a:ext cx="4038600" cy="2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4260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83744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008571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3"/>
          <a:srcRect r="36720" b="-1312"/>
          <a:stretch>
            <a:fillRect/>
          </a:stretch>
        </p:blipFill>
        <p:spPr bwMode="auto">
          <a:xfrm>
            <a:off x="346083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93" y="5556746"/>
            <a:ext cx="6126162" cy="541939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93" y="6154623"/>
            <a:ext cx="6126162" cy="465993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title="US_Casual_Meeting_013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7" r="9128" b="1951"/>
          <a:stretch/>
        </p:blipFill>
        <p:spPr>
          <a:xfrm>
            <a:off x="0" y="1219200"/>
            <a:ext cx="9144000" cy="4257856"/>
          </a:xfrm>
          <a:prstGeom prst="rect">
            <a:avLst/>
          </a:prstGeom>
        </p:spPr>
      </p:pic>
      <p:pic>
        <p:nvPicPr>
          <p:cNvPr id="9" name="Picture 5" descr="Optum_ColorBand-02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369412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289193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6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0" descr="OptumInsight_RGB"/>
          <p:cNvPicPr>
            <a:picLocks noChangeAspect="1" noChangeArrowheads="1"/>
          </p:cNvPicPr>
          <p:nvPr/>
        </p:nvPicPr>
        <p:blipFill>
          <a:blip r:embed="rId3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08F4780-8BD7-46B8-BEC8-A8867323B72D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90608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8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130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3709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60438"/>
            <a:ext cx="4037013" cy="521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960446"/>
            <a:ext cx="4038600" cy="2528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641725"/>
            <a:ext cx="4038600" cy="2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73567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0490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8" y="6543675"/>
            <a:ext cx="3048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55C7-6A70-463E-BD2D-55145D2FB5B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531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" y="9"/>
            <a:ext cx="9144001" cy="6858623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8" y="5905512"/>
            <a:ext cx="1614062" cy="5073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62" y="2084186"/>
            <a:ext cx="5379006" cy="1793104"/>
          </a:xfrm>
          <a:noFill/>
        </p:spPr>
        <p:txBody>
          <a:bodyPr lIns="143320" tIns="89576" rIns="143320" bIns="89576" anchor="t" anchorCtr="0"/>
          <a:lstStyle>
            <a:lvl1pPr>
              <a:defRPr sz="4700" spc="-74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62" y="3877271"/>
            <a:ext cx="5379006" cy="1793104"/>
          </a:xfrm>
        </p:spPr>
        <p:txBody>
          <a:bodyPr tIns="107490" bIns="107490">
            <a:noAutofit/>
          </a:bodyPr>
          <a:lstStyle>
            <a:lvl1pPr marL="0" indent="0">
              <a:spcBef>
                <a:spcPts val="0"/>
              </a:spcBef>
              <a:buNone/>
              <a:defRPr sz="27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70A6BA-6070-4AD1-A225-45B2351DF1FF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3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title="Hospital_Hallway_019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8"/>
          <a:stretch/>
        </p:blipFill>
        <p:spPr>
          <a:xfrm>
            <a:off x="0" y="1219199"/>
            <a:ext cx="9144000" cy="4259749"/>
          </a:xfrm>
          <a:prstGeom prst="rect">
            <a:avLst/>
          </a:prstGeom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3"/>
          <a:srcRect r="36720" b="-1312"/>
          <a:stretch>
            <a:fillRect/>
          </a:stretch>
        </p:blipFill>
        <p:spPr bwMode="auto">
          <a:xfrm>
            <a:off x="346083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93" y="5556746"/>
            <a:ext cx="6126162" cy="541939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93" y="6154623"/>
            <a:ext cx="6126162" cy="465993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5" descr="Optum_ColorBand-02"/>
          <p:cNvPicPr preferRelativeResize="0">
            <a:picLocks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5369412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605171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6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0" descr="OptumInsight_RGB"/>
          <p:cNvPicPr>
            <a:picLocks noChangeAspect="1" noChangeArrowheads="1"/>
          </p:cNvPicPr>
          <p:nvPr/>
        </p:nvPicPr>
        <p:blipFill>
          <a:blip r:embed="rId3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08F4780-8BD7-46B8-BEC8-A8867323B72D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90608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8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7580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8070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60438"/>
            <a:ext cx="4037013" cy="521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960446"/>
            <a:ext cx="4038600" cy="2528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641725"/>
            <a:ext cx="4038600" cy="2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87681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92817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reen shot 2011-02-25 at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35075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008571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4"/>
          <a:srcRect r="36720" b="-1312"/>
          <a:stretch>
            <a:fillRect/>
          </a:stretch>
        </p:blipFill>
        <p:spPr bwMode="auto">
          <a:xfrm>
            <a:off x="346083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93" y="5176846"/>
            <a:ext cx="6126162" cy="649287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93" y="5781675"/>
            <a:ext cx="6126162" cy="838200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0003832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6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0" descr="OptumInsight_RGB"/>
          <p:cNvPicPr>
            <a:picLocks noChangeAspect="1" noChangeArrowheads="1"/>
          </p:cNvPicPr>
          <p:nvPr/>
        </p:nvPicPr>
        <p:blipFill>
          <a:blip r:embed="rId3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08F4780-8BD7-46B8-BEC8-A8867323B72D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90608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8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782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03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60438"/>
            <a:ext cx="4037013" cy="521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960446"/>
            <a:ext cx="4038600" cy="2528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641725"/>
            <a:ext cx="4038600" cy="2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1541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8" y="960438"/>
            <a:ext cx="8228013" cy="521017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8" y="6580188"/>
            <a:ext cx="304800" cy="152400"/>
          </a:xfrm>
          <a:prstGeom prst="rect">
            <a:avLst/>
          </a:prstGeom>
          <a:ln/>
        </p:spPr>
        <p:txBody>
          <a:bodyPr lIns="91374" tIns="45687" rIns="91374" bIns="45687"/>
          <a:lstStyle>
            <a:lvl1pPr>
              <a:defRPr/>
            </a:lvl1pPr>
          </a:lstStyle>
          <a:p>
            <a:pPr>
              <a:defRPr/>
            </a:pPr>
            <a:fld id="{BEAF36A5-E53D-4B12-82C5-19C1F42F094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550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5648278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50" tIns="143320" rIns="179150" bIns="1433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55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62" y="3877274"/>
            <a:ext cx="5288878" cy="1794661"/>
          </a:xfrm>
          <a:noFill/>
        </p:spPr>
        <p:txBody>
          <a:bodyPr lIns="143320" tIns="107490" rIns="143320" bIns="107490">
            <a:noAutofit/>
          </a:bodyPr>
          <a:lstStyle>
            <a:lvl1pPr marL="0" indent="0">
              <a:spcBef>
                <a:spcPts val="0"/>
              </a:spcBef>
              <a:buNone/>
              <a:defRPr sz="27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62" y="1187621"/>
            <a:ext cx="5288878" cy="2689656"/>
          </a:xfrm>
          <a:noFill/>
        </p:spPr>
        <p:txBody>
          <a:bodyPr lIns="143320" tIns="89576" rIns="143320" bIns="89576" anchor="b" anchorCtr="0"/>
          <a:lstStyle>
            <a:lvl1pPr>
              <a:defRPr sz="4700" spc="-74" baseline="0">
                <a:gradFill>
                  <a:gsLst>
                    <a:gs pos="3540">
                      <a:schemeClr val="accent4"/>
                    </a:gs>
                    <a:gs pos="21239">
                      <a:schemeClr val="accent4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8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fld id="{D470A6BA-6070-4AD1-A225-45B2351DF1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8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1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4896" y="5527675"/>
            <a:ext cx="7680325" cy="342900"/>
          </a:xfrm>
        </p:spPr>
        <p:txBody>
          <a:bodyPr/>
          <a:lstStyle>
            <a:lvl1pPr>
              <a:spcAft>
                <a:spcPct val="20000"/>
              </a:spcAft>
              <a:defRPr sz="2000" b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4896" y="5930907"/>
            <a:ext cx="7680325" cy="547688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1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573899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FA1B6-1322-4D79-916D-1E76BE5D5AE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1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8" y="228600"/>
            <a:ext cx="2157413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008571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4896" y="5527675"/>
            <a:ext cx="7680325" cy="342900"/>
          </a:xfrm>
        </p:spPr>
        <p:txBody>
          <a:bodyPr/>
          <a:lstStyle>
            <a:lvl1pPr>
              <a:spcAft>
                <a:spcPct val="20000"/>
              </a:spcAft>
              <a:defRPr sz="2000" b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4896" y="5930907"/>
            <a:ext cx="7680325" cy="547688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1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439870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2E8A5-691C-4460-8D7E-A8160578309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1464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70" indent="0">
              <a:buNone/>
              <a:defRPr sz="1800"/>
            </a:lvl2pPr>
            <a:lvl3pPr marL="913742" indent="0">
              <a:buNone/>
              <a:defRPr sz="1600"/>
            </a:lvl3pPr>
            <a:lvl4pPr marL="1370613" indent="0">
              <a:buNone/>
              <a:defRPr sz="1400"/>
            </a:lvl4pPr>
            <a:lvl5pPr marL="1827483" indent="0">
              <a:buNone/>
              <a:defRPr sz="1400"/>
            </a:lvl5pPr>
            <a:lvl6pPr marL="2284353" indent="0">
              <a:buNone/>
              <a:defRPr sz="1400"/>
            </a:lvl6pPr>
            <a:lvl7pPr marL="2741224" indent="0">
              <a:buNone/>
              <a:defRPr sz="1400"/>
            </a:lvl7pPr>
            <a:lvl8pPr marL="3198095" indent="0">
              <a:buNone/>
              <a:defRPr sz="1400"/>
            </a:lvl8pPr>
            <a:lvl9pPr marL="365496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4AD0B-402A-442F-B2E0-C56DA0E689D1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86914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60438"/>
            <a:ext cx="4037013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60438"/>
            <a:ext cx="4038600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23AC5-F646-4965-A5B5-2E59649D2163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9215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3C2A3-7C77-46F0-8AA4-CBA1EA6371A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3256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F7D9C-5034-40FD-9D32-4C5741C5B9C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9518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FB721-BEBD-430A-B744-09185487B40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987058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54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70" indent="0">
              <a:buNone/>
              <a:defRPr sz="1200"/>
            </a:lvl2pPr>
            <a:lvl3pPr marL="913742" indent="0">
              <a:buNone/>
              <a:defRPr sz="1000"/>
            </a:lvl3pPr>
            <a:lvl4pPr marL="1370613" indent="0">
              <a:buNone/>
              <a:defRPr sz="900"/>
            </a:lvl4pPr>
            <a:lvl5pPr marL="1827483" indent="0">
              <a:buNone/>
              <a:defRPr sz="900"/>
            </a:lvl5pPr>
            <a:lvl6pPr marL="2284353" indent="0">
              <a:buNone/>
              <a:defRPr sz="900"/>
            </a:lvl6pPr>
            <a:lvl7pPr marL="2741224" indent="0">
              <a:buNone/>
              <a:defRPr sz="900"/>
            </a:lvl7pPr>
            <a:lvl8pPr marL="3198095" indent="0">
              <a:buNone/>
              <a:defRPr sz="900"/>
            </a:lvl8pPr>
            <a:lvl9pPr marL="36549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9A08A-6C2C-44DD-9DD0-A50022ACC5F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06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5648278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50" tIns="143320" rIns="179150" bIns="1433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55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62" y="3877274"/>
            <a:ext cx="5288878" cy="1794661"/>
          </a:xfrm>
          <a:noFill/>
        </p:spPr>
        <p:txBody>
          <a:bodyPr lIns="143320" tIns="107490" rIns="143320" bIns="107490">
            <a:noAutofit/>
          </a:bodyPr>
          <a:lstStyle>
            <a:lvl1pPr marL="0" indent="0">
              <a:spcBef>
                <a:spcPts val="0"/>
              </a:spcBef>
              <a:buNone/>
              <a:defRPr sz="27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62" y="1187621"/>
            <a:ext cx="5288878" cy="2689656"/>
          </a:xfrm>
          <a:noFill/>
        </p:spPr>
        <p:txBody>
          <a:bodyPr lIns="143320" tIns="89576" rIns="143320" bIns="89576" anchor="b" anchorCtr="0"/>
          <a:lstStyle>
            <a:lvl1pPr>
              <a:defRPr sz="4700" spc="-74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8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r" defTabSz="913719" rtl="0" eaLnBrk="1" latinLnBrk="0" hangingPunct="1">
              <a:defRPr lang="en-US" sz="1200" kern="1200" smtClean="0"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fld id="{D470A6BA-6070-4AD1-A225-45B2351DF1F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10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8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70" indent="0">
              <a:buNone/>
              <a:defRPr sz="2800"/>
            </a:lvl2pPr>
            <a:lvl3pPr marL="913742" indent="0">
              <a:buNone/>
              <a:defRPr sz="2400"/>
            </a:lvl3pPr>
            <a:lvl4pPr marL="1370613" indent="0">
              <a:buNone/>
              <a:defRPr sz="2000"/>
            </a:lvl4pPr>
            <a:lvl5pPr marL="1827483" indent="0">
              <a:buNone/>
              <a:defRPr sz="2000"/>
            </a:lvl5pPr>
            <a:lvl6pPr marL="2284353" indent="0">
              <a:buNone/>
              <a:defRPr sz="2000"/>
            </a:lvl6pPr>
            <a:lvl7pPr marL="2741224" indent="0">
              <a:buNone/>
              <a:defRPr sz="2000"/>
            </a:lvl7pPr>
            <a:lvl8pPr marL="3198095" indent="0">
              <a:buNone/>
              <a:defRPr sz="2000"/>
            </a:lvl8pPr>
            <a:lvl9pPr marL="3654966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70" indent="0">
              <a:buNone/>
              <a:defRPr sz="1200"/>
            </a:lvl2pPr>
            <a:lvl3pPr marL="913742" indent="0">
              <a:buNone/>
              <a:defRPr sz="1000"/>
            </a:lvl3pPr>
            <a:lvl4pPr marL="1370613" indent="0">
              <a:buNone/>
              <a:defRPr sz="900"/>
            </a:lvl4pPr>
            <a:lvl5pPr marL="1827483" indent="0">
              <a:buNone/>
              <a:defRPr sz="900"/>
            </a:lvl5pPr>
            <a:lvl6pPr marL="2284353" indent="0">
              <a:buNone/>
              <a:defRPr sz="900"/>
            </a:lvl6pPr>
            <a:lvl7pPr marL="2741224" indent="0">
              <a:buNone/>
              <a:defRPr sz="900"/>
            </a:lvl7pPr>
            <a:lvl8pPr marL="3198095" indent="0">
              <a:buNone/>
              <a:defRPr sz="900"/>
            </a:lvl8pPr>
            <a:lvl9pPr marL="36549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42FC3-9A88-4FD5-BF8D-513F38788C8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6195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7A7F3-5095-4346-A042-629F087BB32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445509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6018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21" y="152400"/>
            <a:ext cx="6019800" cy="6018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D4757-BB3F-4DCF-8BF7-12641B759E2C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6859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5097471"/>
            <a:ext cx="9144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374" tIns="45687" rIns="91374" bIns="45687" anchor="ctr"/>
          <a:lstStyle/>
          <a:p>
            <a:pPr>
              <a:buClr>
                <a:srgbClr val="D45D00"/>
              </a:buClr>
            </a:pPr>
            <a:endParaRPr lang="en-US" dirty="0" smtClean="0">
              <a:solidFill>
                <a:srgbClr val="63666A"/>
              </a:solidFill>
            </a:endParaRPr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1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96" y="0"/>
            <a:ext cx="215741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8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6325" y="2682875"/>
            <a:ext cx="6307138" cy="649288"/>
          </a:xfrm>
        </p:spPr>
        <p:txBody>
          <a:bodyPr anchor="ctr"/>
          <a:lstStyle>
            <a:lvl1pPr>
              <a:spcAft>
                <a:spcPct val="20000"/>
              </a:spcAft>
              <a:defRPr b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48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46325" y="5564196"/>
            <a:ext cx="6307138" cy="914400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6665117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4F425-6F01-45CA-AA0A-F521A9CC2EE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78403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70" indent="0">
              <a:buNone/>
              <a:defRPr sz="1800"/>
            </a:lvl2pPr>
            <a:lvl3pPr marL="913742" indent="0">
              <a:buNone/>
              <a:defRPr sz="1600"/>
            </a:lvl3pPr>
            <a:lvl4pPr marL="1370613" indent="0">
              <a:buNone/>
              <a:defRPr sz="1400"/>
            </a:lvl4pPr>
            <a:lvl5pPr marL="1827483" indent="0">
              <a:buNone/>
              <a:defRPr sz="1400"/>
            </a:lvl5pPr>
            <a:lvl6pPr marL="2284353" indent="0">
              <a:buNone/>
              <a:defRPr sz="1400"/>
            </a:lvl6pPr>
            <a:lvl7pPr marL="2741224" indent="0">
              <a:buNone/>
              <a:defRPr sz="1400"/>
            </a:lvl7pPr>
            <a:lvl8pPr marL="3198095" indent="0">
              <a:buNone/>
              <a:defRPr sz="1400"/>
            </a:lvl8pPr>
            <a:lvl9pPr marL="365496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45415-2C82-40F0-B0D4-93AC39D693E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49540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60438"/>
            <a:ext cx="4037013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60438"/>
            <a:ext cx="4038600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2CAAB-F048-494A-A0FD-A55A00411E2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878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108B2-D7BB-4CE0-AED5-060CD18C2EE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4989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A95F7-522D-4B08-9999-D8FA9FCF7BB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13792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B335E-D9D7-4DA4-A56D-97E97A7D68B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856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5648278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50" tIns="143320" rIns="179150" bIns="1433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55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62" y="3877274"/>
            <a:ext cx="5288878" cy="1794661"/>
          </a:xfrm>
          <a:noFill/>
        </p:spPr>
        <p:txBody>
          <a:bodyPr lIns="143320" tIns="107490" rIns="143320" bIns="107490">
            <a:noAutofit/>
          </a:bodyPr>
          <a:lstStyle>
            <a:lvl1pPr marL="0" indent="0">
              <a:spcBef>
                <a:spcPts val="0"/>
              </a:spcBef>
              <a:buNone/>
              <a:defRPr sz="27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62" y="1187621"/>
            <a:ext cx="5288878" cy="2689656"/>
          </a:xfrm>
          <a:noFill/>
        </p:spPr>
        <p:txBody>
          <a:bodyPr lIns="143320" tIns="89576" rIns="143320" bIns="89576" anchor="b" anchorCtr="0"/>
          <a:lstStyle>
            <a:lvl1pPr>
              <a:defRPr sz="4700" spc="-74" baseline="0">
                <a:gradFill>
                  <a:gsLst>
                    <a:gs pos="89381">
                      <a:schemeClr val="accent2"/>
                    </a:gs>
                    <a:gs pos="72566">
                      <a:schemeClr val="accent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8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r" defTabSz="913719" rtl="0" eaLnBrk="1" latinLnBrk="0" hangingPunct="1">
              <a:defRPr lang="en-US" sz="1200" kern="1200" smtClean="0"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fld id="{D470A6BA-6070-4AD1-A225-45B2351DF1F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7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54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70" indent="0">
              <a:buNone/>
              <a:defRPr sz="1200"/>
            </a:lvl2pPr>
            <a:lvl3pPr marL="913742" indent="0">
              <a:buNone/>
              <a:defRPr sz="1000"/>
            </a:lvl3pPr>
            <a:lvl4pPr marL="1370613" indent="0">
              <a:buNone/>
              <a:defRPr sz="900"/>
            </a:lvl4pPr>
            <a:lvl5pPr marL="1827483" indent="0">
              <a:buNone/>
              <a:defRPr sz="900"/>
            </a:lvl5pPr>
            <a:lvl6pPr marL="2284353" indent="0">
              <a:buNone/>
              <a:defRPr sz="900"/>
            </a:lvl6pPr>
            <a:lvl7pPr marL="2741224" indent="0">
              <a:buNone/>
              <a:defRPr sz="900"/>
            </a:lvl7pPr>
            <a:lvl8pPr marL="3198095" indent="0">
              <a:buNone/>
              <a:defRPr sz="900"/>
            </a:lvl8pPr>
            <a:lvl9pPr marL="36549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E598D-9562-474F-8346-95B78FE4EBE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43294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8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70" indent="0">
              <a:buNone/>
              <a:defRPr sz="2800"/>
            </a:lvl2pPr>
            <a:lvl3pPr marL="913742" indent="0">
              <a:buNone/>
              <a:defRPr sz="2400"/>
            </a:lvl3pPr>
            <a:lvl4pPr marL="1370613" indent="0">
              <a:buNone/>
              <a:defRPr sz="2000"/>
            </a:lvl4pPr>
            <a:lvl5pPr marL="1827483" indent="0">
              <a:buNone/>
              <a:defRPr sz="2000"/>
            </a:lvl5pPr>
            <a:lvl6pPr marL="2284353" indent="0">
              <a:buNone/>
              <a:defRPr sz="2000"/>
            </a:lvl6pPr>
            <a:lvl7pPr marL="2741224" indent="0">
              <a:buNone/>
              <a:defRPr sz="2000"/>
            </a:lvl7pPr>
            <a:lvl8pPr marL="3198095" indent="0">
              <a:buNone/>
              <a:defRPr sz="2000"/>
            </a:lvl8pPr>
            <a:lvl9pPr marL="3654966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70" indent="0">
              <a:buNone/>
              <a:defRPr sz="1200"/>
            </a:lvl2pPr>
            <a:lvl3pPr marL="913742" indent="0">
              <a:buNone/>
              <a:defRPr sz="1000"/>
            </a:lvl3pPr>
            <a:lvl4pPr marL="1370613" indent="0">
              <a:buNone/>
              <a:defRPr sz="900"/>
            </a:lvl4pPr>
            <a:lvl5pPr marL="1827483" indent="0">
              <a:buNone/>
              <a:defRPr sz="900"/>
            </a:lvl5pPr>
            <a:lvl6pPr marL="2284353" indent="0">
              <a:buNone/>
              <a:defRPr sz="900"/>
            </a:lvl6pPr>
            <a:lvl7pPr marL="2741224" indent="0">
              <a:buNone/>
              <a:defRPr sz="900"/>
            </a:lvl7pPr>
            <a:lvl8pPr marL="3198095" indent="0">
              <a:buNone/>
              <a:defRPr sz="900"/>
            </a:lvl8pPr>
            <a:lvl9pPr marL="36549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E1182-D1FA-4E54-BF74-065CCAC7124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0965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027D3-1EC8-43E0-9C79-57A416922611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12613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6018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21" y="152400"/>
            <a:ext cx="6019800" cy="6018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1CE6-F708-42C9-AD72-B4DE1A7C1E03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82394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8" y="960446"/>
            <a:ext cx="8228013" cy="2528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8" y="3641725"/>
            <a:ext cx="8228013" cy="2528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2E1CC-3F02-4886-B3B8-E15E1836E5D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18681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8" y="960438"/>
            <a:ext cx="8228013" cy="521017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F36A5-E53D-4B12-82C5-19C1F42F094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529443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870" indent="0" algn="ctr">
              <a:buNone/>
              <a:defRPr/>
            </a:lvl2pPr>
            <a:lvl3pPr marL="913742" indent="0" algn="ctr">
              <a:buNone/>
              <a:defRPr/>
            </a:lvl3pPr>
            <a:lvl4pPr marL="1370613" indent="0" algn="ctr">
              <a:buNone/>
              <a:defRPr/>
            </a:lvl4pPr>
            <a:lvl5pPr marL="1827483" indent="0" algn="ctr">
              <a:buNone/>
              <a:defRPr/>
            </a:lvl5pPr>
            <a:lvl6pPr marL="2284353" indent="0" algn="ctr">
              <a:buNone/>
              <a:defRPr/>
            </a:lvl6pPr>
            <a:lvl7pPr marL="2741224" indent="0" algn="ctr">
              <a:buNone/>
              <a:defRPr/>
            </a:lvl7pPr>
            <a:lvl8pPr marL="3198095" indent="0" algn="ctr">
              <a:buNone/>
              <a:defRPr/>
            </a:lvl8pPr>
            <a:lvl9pPr marL="365496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AC199-BF74-42B2-94C4-3F460EB5F0D3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01560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reen shot 2011-02-25 at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35075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008571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4"/>
          <a:srcRect r="36720" b="-1312"/>
          <a:stretch>
            <a:fillRect/>
          </a:stretch>
        </p:blipFill>
        <p:spPr bwMode="auto">
          <a:xfrm>
            <a:off x="346083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93" y="5176846"/>
            <a:ext cx="6126162" cy="649287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93" y="5781675"/>
            <a:ext cx="6126162" cy="838200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3947195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6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0" descr="OptumInsight_RGB"/>
          <p:cNvPicPr>
            <a:picLocks noChangeAspect="1" noChangeArrowheads="1"/>
          </p:cNvPicPr>
          <p:nvPr/>
        </p:nvPicPr>
        <p:blipFill>
          <a:blip r:embed="rId3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354324A8-108F-4ACE-A8E5-BE4948552511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90608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8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63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45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5648278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50" tIns="143320" rIns="179150" bIns="1433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55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62" y="3877274"/>
            <a:ext cx="5288878" cy="1794661"/>
          </a:xfrm>
          <a:noFill/>
        </p:spPr>
        <p:txBody>
          <a:bodyPr lIns="143320" tIns="107490" rIns="143320" bIns="107490">
            <a:noAutofit/>
          </a:bodyPr>
          <a:lstStyle>
            <a:lvl1pPr marL="0" indent="0">
              <a:spcBef>
                <a:spcPts val="0"/>
              </a:spcBef>
              <a:buNone/>
              <a:defRPr sz="27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62" y="1187621"/>
            <a:ext cx="5288878" cy="2689656"/>
          </a:xfrm>
          <a:noFill/>
        </p:spPr>
        <p:txBody>
          <a:bodyPr lIns="143320" tIns="89576" rIns="143320" bIns="89576" anchor="b" anchorCtr="0"/>
          <a:lstStyle>
            <a:lvl1pPr>
              <a:defRPr sz="4700" spc="-74" baseline="0">
                <a:gradFill>
                  <a:gsLst>
                    <a:gs pos="21239">
                      <a:schemeClr val="accent3"/>
                    </a:gs>
                    <a:gs pos="58000">
                      <a:schemeClr val="accent3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8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r" defTabSz="913719" rtl="0" eaLnBrk="1" latinLnBrk="0" hangingPunct="1">
              <a:defRPr lang="en-US" sz="1200" kern="1200" smtClean="0"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fld id="{D470A6BA-6070-4AD1-A225-45B2351DF1F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41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12" y="6157063"/>
            <a:ext cx="7772400" cy="34872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09" y="64472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000">
                <a:solidFill>
                  <a:schemeClr val="tx1"/>
                </a:solidFill>
              </a:defRPr>
            </a:lvl1pPr>
            <a:lvl2pPr marL="456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9" y="6018080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9" y="957580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7" y="373561"/>
            <a:ext cx="1187135" cy="3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48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407" y="2415962"/>
            <a:ext cx="7772400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9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6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64429" y="6018080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464429" y="1080420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9" y="298643"/>
            <a:ext cx="1440571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21157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577924" y="112780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 dirty="0">
              <a:solidFill>
                <a:srgbClr val="53565A"/>
              </a:solidFill>
              <a:latin typeface="Arial"/>
              <a:ea typeface="Geneva" charset="-128"/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14157" y="11467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 dirty="0">
              <a:solidFill>
                <a:srgbClr val="53565A"/>
              </a:solidFill>
              <a:latin typeface="Arial"/>
              <a:ea typeface="Geneva" charset="-128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8666"/>
            <a:ext cx="8229600" cy="4349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98692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93379" y="-74622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 dirty="0">
              <a:solidFill>
                <a:srgbClr val="53565A"/>
              </a:solidFill>
              <a:latin typeface="Arial"/>
              <a:ea typeface="Geneva" charset="-128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8666"/>
            <a:ext cx="8229600" cy="4349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71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407" y="2415962"/>
            <a:ext cx="7772400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9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6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9" y="6018080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9" y="1080420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7" y="298643"/>
            <a:ext cx="1364371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1835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V="1">
            <a:off x="464429" y="602313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464429" y="107832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7" y="298643"/>
            <a:ext cx="1364371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94650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7" y="298643"/>
            <a:ext cx="1364371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02209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98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128"/>
            <a:ext cx="4023360" cy="53063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3440" y="960128"/>
            <a:ext cx="4023360" cy="53063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148624"/>
            <a:ext cx="8229600" cy="6126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5030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99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1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11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defTabSz="913719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5D00"/>
              </a:buClr>
              <a:buFontTx/>
              <a:buNone/>
            </a:pPr>
            <a:endParaRPr lang="en-US" sz="1000" dirty="0">
              <a:solidFill>
                <a:srgbClr val="63666A"/>
              </a:solidFill>
              <a:latin typeface="Arial"/>
              <a:ea typeface="Arial Unicode MS"/>
              <a:cs typeface="Arial Unicode MS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3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10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49486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3440" y="1143000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57200" y="3808482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63440" y="3808482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48624"/>
            <a:ext cx="8229600" cy="6126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70316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407958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70" indent="0">
              <a:buNone/>
              <a:defRPr sz="1800"/>
            </a:lvl2pPr>
            <a:lvl3pPr marL="913742" indent="0">
              <a:buNone/>
              <a:defRPr sz="1600"/>
            </a:lvl3pPr>
            <a:lvl4pPr marL="1370613" indent="0">
              <a:buNone/>
              <a:defRPr sz="1400"/>
            </a:lvl4pPr>
            <a:lvl5pPr marL="1827483" indent="0">
              <a:buNone/>
              <a:defRPr sz="1400"/>
            </a:lvl5pPr>
            <a:lvl6pPr marL="2284353" indent="0">
              <a:buNone/>
              <a:defRPr sz="1400"/>
            </a:lvl6pPr>
            <a:lvl7pPr marL="2741224" indent="0">
              <a:buNone/>
              <a:defRPr sz="1400"/>
            </a:lvl7pPr>
            <a:lvl8pPr marL="3198095" indent="0">
              <a:buNone/>
              <a:defRPr sz="1400"/>
            </a:lvl8pPr>
            <a:lvl9pPr marL="365496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8" y="6543675"/>
            <a:ext cx="304800" cy="152400"/>
          </a:xfrm>
          <a:prstGeom prst="rect">
            <a:avLst/>
          </a:prstGeom>
          <a:ln/>
        </p:spPr>
        <p:txBody>
          <a:bodyPr lIns="91374" tIns="45687" rIns="91374" bIns="45687"/>
          <a:lstStyle>
            <a:lvl1pPr>
              <a:defRPr/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F3CDC8E5-E488-43B0-BB81-F885DC25806F}" type="slidenum">
              <a:rPr lang="en-US" sz="1800" smtClean="0">
                <a:solidFill>
                  <a:srgbClr val="53565A"/>
                </a:solidFill>
                <a:latin typeface="Arial"/>
                <a:ea typeface="Geneva" charset="-128"/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1800" dirty="0">
              <a:solidFill>
                <a:srgbClr val="53565A"/>
              </a:solidFill>
              <a:latin typeface="Arial"/>
              <a:ea typeface="Genev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9384807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577924" y="112780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 dirty="0" smtClean="0">
              <a:solidFill>
                <a:srgbClr val="63666A"/>
              </a:solidFill>
              <a:latin typeface="Arial"/>
              <a:ea typeface="Geneva" charset="-128"/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14157" y="11467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 dirty="0" smtClean="0">
              <a:solidFill>
                <a:srgbClr val="63666A"/>
              </a:solidFill>
              <a:latin typeface="Arial"/>
              <a:ea typeface="Geneva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49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8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1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8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Aft>
                <a:spcPct val="0"/>
              </a:spcAft>
              <a:buClr>
                <a:srgbClr val="D45D00"/>
              </a:buClr>
              <a:buFontTx/>
              <a:buNone/>
            </a:pPr>
            <a:endParaRPr lang="en-US" sz="1000" dirty="0">
              <a:solidFill>
                <a:srgbClr val="63666A"/>
              </a:solidFill>
              <a:latin typeface="Arial" pitchFamily="34" charset="0"/>
              <a:ea typeface="Geneva" charset="-128"/>
              <a:cs typeface="Arial Unicode MS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3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8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41181103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55C7-6A70-463E-BD2D-55145D2FB5B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45266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70" indent="0">
              <a:buNone/>
              <a:defRPr sz="1800"/>
            </a:lvl2pPr>
            <a:lvl3pPr marL="913742" indent="0">
              <a:buNone/>
              <a:defRPr sz="1600"/>
            </a:lvl3pPr>
            <a:lvl4pPr marL="1370613" indent="0">
              <a:buNone/>
              <a:defRPr sz="1400"/>
            </a:lvl4pPr>
            <a:lvl5pPr marL="1827483" indent="0">
              <a:buNone/>
              <a:defRPr sz="1400"/>
            </a:lvl5pPr>
            <a:lvl6pPr marL="2284353" indent="0">
              <a:buNone/>
              <a:defRPr sz="1400"/>
            </a:lvl6pPr>
            <a:lvl7pPr marL="2741224" indent="0">
              <a:buNone/>
              <a:defRPr sz="1400"/>
            </a:lvl7pPr>
            <a:lvl8pPr marL="3198095" indent="0">
              <a:buNone/>
              <a:defRPr sz="1400"/>
            </a:lvl8pPr>
            <a:lvl9pPr marL="365496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33023-18CC-4B9F-91F4-ED98EA739493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10910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90608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8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23E8F-D7C7-49AF-97B9-0A5507671E6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70024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11A98-39DE-4DD4-80AC-884346EFFB9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4614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image" Target="../media/image26.jpeg"/><Relationship Id="rId2" Type="http://schemas.openxmlformats.org/officeDocument/2006/relationships/slideLayout" Target="../slideLayouts/slideLayout81.xml"/><Relationship Id="rId16" Type="http://schemas.openxmlformats.org/officeDocument/2006/relationships/theme" Target="../theme/theme1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9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8.xml"/><Relationship Id="rId10" Type="http://schemas.openxmlformats.org/officeDocument/2006/relationships/theme" Target="../theme/theme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1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20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22.xml"/><Relationship Id="rId19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Relationship Id="rId22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37.xml"/><Relationship Id="rId9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Relationship Id="rId6" Type="http://schemas.openxmlformats.org/officeDocument/2006/relationships/image" Target="../media/image9.png"/><Relationship Id="rId5" Type="http://schemas.openxmlformats.org/officeDocument/2006/relationships/theme" Target="../theme/theme16.xml"/><Relationship Id="rId4" Type="http://schemas.openxmlformats.org/officeDocument/2006/relationships/slideLayout" Target="../slideLayouts/slideLayout145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image" Target="../media/image9.png"/><Relationship Id="rId5" Type="http://schemas.openxmlformats.org/officeDocument/2006/relationships/theme" Target="../theme/theme17.xml"/><Relationship Id="rId4" Type="http://schemas.openxmlformats.org/officeDocument/2006/relationships/slideLayout" Target="../slideLayouts/slideLayout149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image" Target="../media/image9.png"/><Relationship Id="rId5" Type="http://schemas.openxmlformats.org/officeDocument/2006/relationships/theme" Target="../theme/theme18.xml"/><Relationship Id="rId4" Type="http://schemas.openxmlformats.org/officeDocument/2006/relationships/slideLayout" Target="../slideLayouts/slideLayout15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5.xml"/><Relationship Id="rId2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58.xml"/><Relationship Id="rId15" Type="http://schemas.openxmlformats.org/officeDocument/2006/relationships/image" Target="../media/image29.png"/><Relationship Id="rId10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Relationship Id="rId14" Type="http://schemas.openxmlformats.org/officeDocument/2006/relationships/image" Target="../media/image28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image" Target="../media/image10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10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4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22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2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64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9" y="6151572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9" y="990609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9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defTabSz="913801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3806506B-295A-4994-B76B-66DA2805B555}" type="slidenum">
              <a:rPr lang="en-US" smtClean="0">
                <a:solidFill>
                  <a:srgbClr val="63666A"/>
                </a:solidFill>
                <a:latin typeface="Arial"/>
                <a:ea typeface="Arial Unicode MS"/>
                <a:cs typeface="Arial Unicode MS"/>
              </a:rPr>
              <a:pPr defTabSz="913801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dirty="0">
              <a:solidFill>
                <a:srgbClr val="63666A"/>
              </a:solidFill>
              <a:latin typeface="Arial"/>
              <a:ea typeface="Arial Unicode MS"/>
              <a:cs typeface="Arial Unicode MS"/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365" tIns="45683" rIns="91365" bIns="45683" anchor="ctr"/>
          <a:lstStyle/>
          <a:p>
            <a:pPr defTabSz="9138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 dirty="0">
              <a:solidFill>
                <a:srgbClr val="63666A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9" y="6429384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477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defTabSz="9138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3124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  <p:sldLayoutId id="2147484084" r:id="rId17"/>
    <p:sldLayoutId id="2147484085" r:id="rId18"/>
    <p:sldLayoutId id="2147484086" r:id="rId19"/>
    <p:sldLayoutId id="2147484087" r:id="rId20"/>
    <p:sldLayoutId id="2147484088" r:id="rId21"/>
    <p:sldLayoutId id="2147484089" r:id="rId2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6829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3659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0489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7319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622" indent="-342622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278" indent="-15069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312" indent="-17765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0831" indent="-171312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350" indent="-171312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180" indent="-171312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009" indent="-171312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6838" indent="-171312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3665" indent="-171312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29" algn="l" defTabSz="456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59" algn="l" defTabSz="456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89" algn="l" defTabSz="456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19" algn="l" defTabSz="456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48" algn="l" defTabSz="456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77" algn="l" defTabSz="456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07" algn="l" defTabSz="456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37" algn="l" defTabSz="456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90608"/>
            <a:ext cx="8228013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1029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5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30" descr="OptumInsight_RGB"/>
          <p:cNvPicPr>
            <a:picLocks noChangeAspect="1" noChangeArrowheads="1"/>
          </p:cNvPicPr>
          <p:nvPr/>
        </p:nvPicPr>
        <p:blipFill>
          <a:blip r:embed="rId6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CE3400BA-C53C-4403-BFF9-F9C17DE0D629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32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687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3742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061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748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653" indent="-3426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52291" indent="-15070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344" indent="-177672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0888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433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304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17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704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3913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5892"/>
            <a:ext cx="8229600" cy="38216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29600" y="6508162"/>
            <a:ext cx="457200" cy="20955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fld id="{4EE22CD0-11F5-4647-B802-77FC0A9339C4}" type="slidenum">
              <a:rPr lang="en-US" smtClean="0">
                <a:solidFill>
                  <a:srgbClr val="53565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t>‹#›</a:t>
            </a:fld>
            <a:endParaRPr lang="en-US" sz="900" dirty="0">
              <a:solidFill>
                <a:srgbClr val="53565A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64429" y="6154560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64429" y="98488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388666"/>
            <a:ext cx="8229600" cy="434975"/>
          </a:xfrm>
          <a:prstGeom prst="rect">
            <a:avLst/>
          </a:prstGeom>
        </p:spPr>
        <p:txBody>
          <a:bodyPr vert="horz" lIns="91374" tIns="45687" rIns="91374" bIns="45687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8" y="6297257"/>
            <a:ext cx="1187135" cy="356616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3048000" y="6572250"/>
            <a:ext cx="5131910" cy="209550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700" b="0" dirty="0" smtClean="0">
                <a:solidFill>
                  <a:srgbClr val="53565A"/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rgbClr val="53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2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  <p:sldLayoutId id="2147484053" r:id="rId14"/>
    <p:sldLayoutId id="2147484054" r:id="rId1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742" rtl="0" eaLnBrk="1" latinLnBrk="0" hangingPunct="1">
        <a:lnSpc>
          <a:spcPct val="90000"/>
        </a:lnSpc>
        <a:spcBef>
          <a:spcPct val="0"/>
        </a:spcBef>
        <a:buNone/>
        <a:defRPr sz="22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1328" indent="-171328" algn="l" defTabSz="913742" rtl="0" eaLnBrk="1" latinLnBrk="0" hangingPunct="1">
        <a:lnSpc>
          <a:spcPct val="95000"/>
        </a:lnSpc>
        <a:spcBef>
          <a:spcPts val="6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99762" indent="-171328" algn="l" defTabSz="913742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71092" indent="-114218" algn="l" defTabSz="913742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6634" indent="-171328" algn="l" defTabSz="913742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27958" indent="-114218" algn="l" defTabSz="913742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2792" indent="-228436" algn="l" defTabSz="913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62" indent="-228436" algn="l" defTabSz="913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31" indent="-228436" algn="l" defTabSz="913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404" indent="-228436" algn="l" defTabSz="913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2" userDrawn="1">
          <p15:clr>
            <a:srgbClr val="F26B43"/>
          </p15:clr>
        </p15:guide>
        <p15:guide id="2" pos="288" userDrawn="1">
          <p15:clr>
            <a:srgbClr val="5ACBF0"/>
          </p15:clr>
        </p15:guide>
        <p15:guide id="3" pos="864" userDrawn="1">
          <p15:clr>
            <a:srgbClr val="5ACBF0"/>
          </p15:clr>
        </p15:guide>
        <p15:guide id="4" pos="1440" userDrawn="1">
          <p15:clr>
            <a:srgbClr val="5ACBF0"/>
          </p15:clr>
        </p15:guide>
        <p15:guide id="5" pos="2016" userDrawn="1">
          <p15:clr>
            <a:srgbClr val="5ACBF0"/>
          </p15:clr>
        </p15:guide>
        <p15:guide id="6" pos="2592" userDrawn="1">
          <p15:clr>
            <a:srgbClr val="5ACBF0"/>
          </p15:clr>
        </p15:guide>
        <p15:guide id="7" pos="3168" userDrawn="1">
          <p15:clr>
            <a:srgbClr val="5ACBF0"/>
          </p15:clr>
        </p15:guide>
        <p15:guide id="8" pos="3744" userDrawn="1">
          <p15:clr>
            <a:srgbClr val="5ACBF0"/>
          </p15:clr>
        </p15:guide>
        <p15:guide id="9" pos="4320" userDrawn="1">
          <p15:clr>
            <a:srgbClr val="5ACBF0"/>
          </p15:clr>
        </p15:guide>
        <p15:guide id="10" pos="4896" userDrawn="1">
          <p15:clr>
            <a:srgbClr val="5ACBF0"/>
          </p15:clr>
        </p15:guide>
        <p15:guide id="11" pos="5472" userDrawn="1">
          <p15:clr>
            <a:srgbClr val="5ACBF0"/>
          </p15:clr>
        </p15:guide>
        <p15:guide id="12" pos="5688" userDrawn="1">
          <p15:clr>
            <a:srgbClr val="F26B43"/>
          </p15:clr>
        </p15:guide>
        <p15:guide id="13" orient="horz" pos="180" userDrawn="1">
          <p15:clr>
            <a:srgbClr val="F26B43"/>
          </p15:clr>
        </p15:guide>
        <p15:guide id="14" orient="horz" pos="3060" userDrawn="1">
          <p15:clr>
            <a:srgbClr val="F26B43"/>
          </p15:clr>
        </p15:guide>
        <p15:guide id="15" orient="horz" pos="2772" userDrawn="1">
          <p15:clr>
            <a:srgbClr val="5ACBF0"/>
          </p15:clr>
        </p15:guide>
        <p15:guide id="16" orient="horz" pos="2196" userDrawn="1">
          <p15:clr>
            <a:srgbClr val="5ACBF0"/>
          </p15:clr>
        </p15:guide>
        <p15:guide id="17" orient="horz" pos="1620" userDrawn="1">
          <p15:clr>
            <a:srgbClr val="5ACBF0"/>
          </p15:clr>
        </p15:guide>
        <p15:guide id="18" orient="horz" pos="1044" userDrawn="1">
          <p15:clr>
            <a:srgbClr val="5ACBF0"/>
          </p15:clr>
        </p15:guide>
        <p15:guide id="19" orient="horz" pos="468" userDrawn="1">
          <p15:clr>
            <a:srgbClr val="5ACBF0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8" y="6151571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90608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8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eaLnBrk="0" hangingPunct="0">
              <a:spcAft>
                <a:spcPct val="0"/>
              </a:spcAft>
              <a:buClrTx/>
              <a:buFontTx/>
              <a:buNone/>
              <a:defRPr/>
            </a:pPr>
            <a:fld id="{6BE37C82-B1D5-40FD-A914-4BF0179573CF}" type="slidenum">
              <a:rPr lang="en-US">
                <a:solidFill>
                  <a:srgbClr val="63666A"/>
                </a:solidFill>
                <a:latin typeface="Arial" pitchFamily="34" charset="0"/>
                <a:ea typeface="Geneva" charset="-128"/>
                <a:cs typeface="Arial Unicode MS"/>
              </a:rPr>
              <a:pPr eaLnBrk="0" hangingPunct="0"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en-US" dirty="0">
              <a:solidFill>
                <a:srgbClr val="63666A"/>
              </a:solidFill>
              <a:latin typeface="Arial" pitchFamily="34" charset="0"/>
              <a:ea typeface="Geneva" charset="-128"/>
              <a:cs typeface="Arial Unicode MS"/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endParaRPr lang="en-US" sz="1400" b="1" dirty="0">
              <a:solidFill>
                <a:srgbClr val="FFFFFF"/>
              </a:solidFill>
              <a:latin typeface="Arial" pitchFamily="34" charset="0"/>
              <a:ea typeface="Geneva" charset="-128"/>
              <a:cs typeface="Arial Unicode MS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477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173302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687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3742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061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748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653" indent="-3426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291" indent="-15070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344" indent="-177672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0888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433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304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17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704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3913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8" y="6151571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90608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8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eaLnBrk="0" hangingPunct="0">
              <a:spcAft>
                <a:spcPct val="0"/>
              </a:spcAft>
              <a:buClrTx/>
              <a:buFontTx/>
              <a:buNone/>
              <a:defRPr/>
            </a:pPr>
            <a:fld id="{6BE37C82-B1D5-40FD-A914-4BF0179573CF}" type="slidenum">
              <a:rPr lang="en-US">
                <a:solidFill>
                  <a:srgbClr val="63666A"/>
                </a:solidFill>
                <a:latin typeface="Arial" pitchFamily="34" charset="0"/>
                <a:ea typeface="Geneva" charset="-128"/>
                <a:cs typeface="Arial Unicode MS"/>
              </a:rPr>
              <a:pPr eaLnBrk="0" hangingPunct="0"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en-US" dirty="0">
              <a:solidFill>
                <a:srgbClr val="63666A"/>
              </a:solidFill>
              <a:latin typeface="Arial" pitchFamily="34" charset="0"/>
              <a:ea typeface="Geneva" charset="-128"/>
              <a:cs typeface="Arial Unicode MS"/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endParaRPr lang="en-US" sz="1400" b="1" dirty="0">
              <a:solidFill>
                <a:srgbClr val="FFFFFF"/>
              </a:solidFill>
              <a:latin typeface="Arial" pitchFamily="34" charset="0"/>
              <a:ea typeface="Geneva" charset="-128"/>
              <a:cs typeface="Arial Unicode MS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477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49263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687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3742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061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748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653" indent="-3426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291" indent="-15070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344" indent="-177672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0888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433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304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17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704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3913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6151564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990601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1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defTabSz="91446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3806506B-295A-4994-B76B-66DA2805B555}" type="slidenum">
              <a:rPr lang="en-US">
                <a:solidFill>
                  <a:srgbClr val="63666A"/>
                </a:solidFill>
                <a:latin typeface="Arial"/>
                <a:ea typeface="Arial Unicode MS"/>
                <a:cs typeface="Arial Unicode MS"/>
              </a:rPr>
              <a:pPr defTabSz="91446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dirty="0">
              <a:solidFill>
                <a:srgbClr val="63666A"/>
              </a:solidFill>
              <a:latin typeface="Arial"/>
              <a:ea typeface="Arial Unicode MS"/>
              <a:cs typeface="Arial Unicode MS"/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2" tIns="45716" rIns="91432" bIns="45716" anchor="ctr"/>
          <a:lstStyle/>
          <a:p>
            <a:pPr defTabSz="91446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 dirty="0">
              <a:solidFill>
                <a:srgbClr val="63666A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1" y="6429376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477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defTabSz="91446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19607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  <p:sldLayoutId id="2147484148" r:id="rId13"/>
    <p:sldLayoutId id="2147484149" r:id="rId14"/>
    <p:sldLayoutId id="2147484150" r:id="rId15"/>
    <p:sldLayoutId id="2147484151" r:id="rId16"/>
    <p:sldLayoutId id="2147484152" r:id="rId17"/>
    <p:sldLayoutId id="2147484153" r:id="rId18"/>
    <p:sldLayoutId id="2147484154" r:id="rId19"/>
    <p:sldLayoutId id="2147484155" r:id="rId20"/>
    <p:sldLayoutId id="2147484156" r:id="rId2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159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318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477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635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869" indent="-342869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387" indent="-150799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568" indent="-177784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292" indent="-17143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016" indent="-17143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176" indent="-171435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334" indent="-171435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493" indent="-171435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651" indent="-171435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5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0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eaLnBrk="0" hangingPunct="0">
              <a:spcAft>
                <a:spcPct val="0"/>
              </a:spcAft>
              <a:buClrTx/>
              <a:buFontTx/>
              <a:buNone/>
              <a:defRPr/>
            </a:pPr>
            <a:fld id="{6BE37C82-B1D5-40FD-A914-4BF0179573CF}" type="slidenum">
              <a:rPr lang="en-US">
                <a:solidFill>
                  <a:srgbClr val="63666A"/>
                </a:solidFill>
                <a:latin typeface="Arial" pitchFamily="34" charset="0"/>
                <a:ea typeface="Geneva" charset="-128"/>
                <a:cs typeface="Arial Unicode MS"/>
              </a:rPr>
              <a:pPr eaLnBrk="0" hangingPunct="0"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en-US" dirty="0">
              <a:solidFill>
                <a:srgbClr val="63666A"/>
              </a:solidFill>
              <a:latin typeface="Arial" pitchFamily="34" charset="0"/>
              <a:ea typeface="Geneva" charset="-128"/>
              <a:cs typeface="Arial Unicode MS"/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endParaRPr lang="en-US" sz="1400" b="1" dirty="0">
              <a:solidFill>
                <a:srgbClr val="FFFFFF"/>
              </a:solidFill>
              <a:latin typeface="Arial" pitchFamily="34" charset="0"/>
              <a:ea typeface="Geneva" charset="-128"/>
              <a:cs typeface="Arial Unicode MS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477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84887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8197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6"/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30" descr="OptumInsight_RGB"/>
          <p:cNvPicPr>
            <a:picLocks noChangeAspect="1" noChangeArrowheads="1"/>
          </p:cNvPicPr>
          <p:nvPr/>
        </p:nvPicPr>
        <p:blipFill>
          <a:blip r:embed="rId7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488AAF08-094F-4D1C-8AF1-33C86132C5AE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4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8197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6"/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30" descr="OptumInsight_RGB"/>
          <p:cNvPicPr>
            <a:picLocks noChangeAspect="1" noChangeArrowheads="1"/>
          </p:cNvPicPr>
          <p:nvPr/>
        </p:nvPicPr>
        <p:blipFill>
          <a:blip r:embed="rId7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488AAF08-094F-4D1C-8AF1-33C86132C5AE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0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8197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6"/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30" descr="OptumInsight_RGB"/>
          <p:cNvPicPr>
            <a:picLocks noChangeAspect="1" noChangeArrowheads="1"/>
          </p:cNvPicPr>
          <p:nvPr/>
        </p:nvPicPr>
        <p:blipFill>
          <a:blip r:embed="rId7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488AAF08-094F-4D1C-8AF1-33C86132C5AE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8600" tIns="228600" rIns="2286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eaLnBrk="0" hangingPunct="0">
              <a:spcAft>
                <a:spcPct val="0"/>
              </a:spcAft>
              <a:buClrTx/>
              <a:buFontTx/>
              <a:buNone/>
            </a:pPr>
            <a:fld id="{5943692F-AFEB-B648-8E21-81DC6132F106}" type="slidenum">
              <a:rPr lang="en-US">
                <a:solidFill>
                  <a:srgbClr val="63666A"/>
                </a:solidFill>
                <a:ea typeface="ＭＳ Ｐゴシック" charset="0"/>
              </a:rPr>
              <a:pPr eaLnBrk="0" hangingPunct="0"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US" dirty="0">
              <a:solidFill>
                <a:srgbClr val="63666A"/>
              </a:solidFill>
              <a:ea typeface="ＭＳ Ｐゴシック" charset="0"/>
            </a:endParaRPr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endParaRPr lang="en-US" sz="1400" b="1" dirty="0">
              <a:solidFill>
                <a:srgbClr val="FFFFFF"/>
              </a:solidFill>
              <a:ea typeface="ＭＳ Ｐゴシック" charset="0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477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172041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ts val="100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  <a:ea typeface="Geneva" charset="0"/>
          <a:cs typeface="+mn-cs"/>
        </a:defRPr>
      </a:lvl1pPr>
      <a:lvl2pPr marL="457200" indent="-228600" algn="l" rtl="0" eaLnBrk="0" fontAlgn="base" hangingPunct="0">
        <a:spcBef>
          <a:spcPct val="0"/>
        </a:spcBef>
        <a:spcAft>
          <a:spcPts val="1000"/>
        </a:spcAft>
        <a:buClr>
          <a:schemeClr val="accent1"/>
        </a:buClr>
        <a:buSzPct val="90000"/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0" fontAlgn="base" hangingPunct="0">
        <a:spcBef>
          <a:spcPct val="0"/>
        </a:spcBef>
        <a:spcAft>
          <a:spcPts val="1000"/>
        </a:spcAft>
        <a:buClr>
          <a:schemeClr val="accent1"/>
        </a:buClr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971550" indent="-285750" algn="l" rtl="0" eaLnBrk="0" fontAlgn="base" hangingPunct="0">
        <a:spcBef>
          <a:spcPct val="0"/>
        </a:spcBef>
        <a:spcAft>
          <a:spcPts val="1000"/>
        </a:spcAft>
        <a:buClr>
          <a:schemeClr val="accent1"/>
        </a:buClr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0"/>
        </a:spcBef>
        <a:spcAft>
          <a:spcPts val="1000"/>
        </a:spcAft>
        <a:buClr>
          <a:schemeClr val="accent1"/>
        </a:buClr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90608"/>
            <a:ext cx="8228013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8197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7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30" descr="OptumInsight_RGB"/>
          <p:cNvPicPr>
            <a:picLocks noChangeAspect="1" noChangeArrowheads="1"/>
          </p:cNvPicPr>
          <p:nvPr/>
        </p:nvPicPr>
        <p:blipFill>
          <a:blip r:embed="rId8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488AAF08-094F-4D1C-8AF1-33C86132C5AE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8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1" r:id="rId4"/>
    <p:sldLayoutId id="2147483822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687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3742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061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748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653" indent="-3426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52291" indent="-15070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344" indent="-177672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0888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433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304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17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704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3913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90608"/>
            <a:ext cx="8228013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8197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8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30" descr="OptumInsight_RGB"/>
          <p:cNvPicPr>
            <a:picLocks noChangeAspect="1" noChangeArrowheads="1"/>
          </p:cNvPicPr>
          <p:nvPr/>
        </p:nvPicPr>
        <p:blipFill>
          <a:blip r:embed="rId9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488AAF08-094F-4D1C-8AF1-33C86132C5AE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1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112" r:id="rId2"/>
    <p:sldLayoutId id="2147484092" r:id="rId3"/>
    <p:sldLayoutId id="2147484093" r:id="rId4"/>
    <p:sldLayoutId id="2147484094" r:id="rId5"/>
    <p:sldLayoutId id="2147484095" r:id="rId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687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3742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061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748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653" indent="-3426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52291" indent="-15070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344" indent="-177672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0888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433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304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17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704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3913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90608"/>
            <a:ext cx="8228013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8197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8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30" descr="OptumInsight_RGB"/>
          <p:cNvPicPr>
            <a:picLocks noChangeAspect="1" noChangeArrowheads="1"/>
          </p:cNvPicPr>
          <p:nvPr/>
        </p:nvPicPr>
        <p:blipFill>
          <a:blip r:embed="rId9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488AAF08-094F-4D1C-8AF1-33C86132C5AE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201" r:id="rId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687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3742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061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748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653" indent="-3426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52291" indent="-15070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344" indent="-177672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0888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433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304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17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704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3913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90608"/>
            <a:ext cx="8228013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8197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7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30" descr="OptumInsight_RGB"/>
          <p:cNvPicPr>
            <a:picLocks noChangeAspect="1" noChangeArrowheads="1"/>
          </p:cNvPicPr>
          <p:nvPr/>
        </p:nvPicPr>
        <p:blipFill>
          <a:blip r:embed="rId8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488AAF08-094F-4D1C-8AF1-33C86132C5AE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2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687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3742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061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748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653" indent="-3426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52291" indent="-15070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344" indent="-177672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0888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433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304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17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704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3913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90608"/>
            <a:ext cx="8228013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8197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7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30" descr="OptumInsight_RGB"/>
          <p:cNvPicPr>
            <a:picLocks noChangeAspect="1" noChangeArrowheads="1"/>
          </p:cNvPicPr>
          <p:nvPr/>
        </p:nvPicPr>
        <p:blipFill>
          <a:blip r:embed="rId8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488AAF08-094F-4D1C-8AF1-33C86132C5AE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1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8" r:id="rId4"/>
    <p:sldLayoutId id="2147484113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687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3742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061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748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653" indent="-3426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52291" indent="-15070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344" indent="-177672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0888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433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304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17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704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3913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60438"/>
            <a:ext cx="8228013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580188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800"/>
            </a:lvl1pPr>
          </a:lstStyle>
          <a:p>
            <a:pPr>
              <a:defRPr/>
            </a:pPr>
            <a:fld id="{0181B511-7E2D-40E9-9960-F446A92ACD8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374" tIns="45687" rIns="91374" bIns="45687" anchor="ctr"/>
          <a:lstStyle/>
          <a:p>
            <a:pPr>
              <a:buClr>
                <a:srgbClr val="D45D00"/>
              </a:buClr>
            </a:pPr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6459193" y="6580189"/>
            <a:ext cx="184185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r>
              <a:rPr lang="en-US" sz="700" dirty="0" smtClean="0">
                <a:solidFill>
                  <a:srgbClr val="63666A"/>
                </a:solidFill>
              </a:rPr>
              <a:t>Proprietary and Confidential. Do not distribute.</a:t>
            </a:r>
          </a:p>
        </p:txBody>
      </p:sp>
      <p:pic>
        <p:nvPicPr>
          <p:cNvPr id="1031" name="Picture 16" descr="Optum_RGB_PP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78571"/>
            <a:ext cx="1189038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2" descr="Optum_ColorBand-02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1484313" y="6475421"/>
            <a:ext cx="72009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93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687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3742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0613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7483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168153" indent="-1681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9220" indent="-2268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794765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139002" indent="-23002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419790" indent="-16656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1876660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333531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90405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47272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60438"/>
            <a:ext cx="8228013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8" y="6580188"/>
            <a:ext cx="304800" cy="1524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A49FBAAD-D072-4710-9A1A-2D092EC7A053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/>
        </p:spPr>
        <p:txBody>
          <a:bodyPr wrap="none" lIns="91374" tIns="45687" rIns="91374" bIns="45687" anchor="ctr"/>
          <a:lstStyle/>
          <a:p>
            <a:pPr>
              <a:buClr>
                <a:srgbClr val="D45D00"/>
              </a:buClr>
              <a:defRPr/>
            </a:pPr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6459193" y="6580189"/>
            <a:ext cx="1841850" cy="10772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r>
              <a:rPr lang="en-US" sz="700" dirty="0">
                <a:solidFill>
                  <a:srgbClr val="63666A"/>
                </a:solidFill>
              </a:rPr>
              <a:t>Proprietary and Confidential. Do not distribute.</a:t>
            </a:r>
          </a:p>
        </p:txBody>
      </p:sp>
      <p:pic>
        <p:nvPicPr>
          <p:cNvPr id="1031" name="Picture 16" descr="Optum_RGB_PP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6278571"/>
            <a:ext cx="1189038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Optum_ColorBand-02"/>
          <p:cNvPicPr preferRelativeResize="0">
            <a:picLocks noChangeArrowheads="1"/>
          </p:cNvPicPr>
          <p:nvPr/>
        </p:nvPicPr>
        <p:blipFill>
          <a:blip r:embed="rId14"/>
          <a:srcRect t="6000"/>
          <a:stretch>
            <a:fillRect/>
          </a:stretch>
        </p:blipFill>
        <p:spPr bwMode="auto">
          <a:xfrm>
            <a:off x="1484313" y="6475421"/>
            <a:ext cx="72009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606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687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3742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0613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7483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68153" indent="-1681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9220" indent="-2268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794765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139002" indent="-23002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419790" indent="-16656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1876660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333531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90405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47272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60438"/>
            <a:ext cx="8228013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38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8" y="6580188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BF96827F-7851-4DB4-8B1D-8CB0B955616C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374" tIns="45687" rIns="91374" bIns="45687" anchor="ctr"/>
          <a:lstStyle/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dirty="0" smtClean="0">
              <a:solidFill>
                <a:srgbClr val="63666A"/>
              </a:solidFill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6459193" y="6580189"/>
            <a:ext cx="184185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r>
              <a:rPr lang="en-US" sz="700" dirty="0" smtClean="0">
                <a:solidFill>
                  <a:srgbClr val="63666A"/>
                </a:solidFill>
              </a:rPr>
              <a:t>Proprietary and Confidential. Do not distribute.</a:t>
            </a:r>
          </a:p>
        </p:txBody>
      </p:sp>
      <p:pic>
        <p:nvPicPr>
          <p:cNvPr id="3079" name="Picture 16" descr="Optum_RGB_PPT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78571"/>
            <a:ext cx="1189038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2" descr="Optum_ColorBand-02"/>
          <p:cNvPicPr preferRelativeResize="0"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1484313" y="6475421"/>
            <a:ext cx="72009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57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687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3742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0613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7483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68153" indent="-1681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9220" indent="-2268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794765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139002" indent="-23002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419790" indent="-16656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1876660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333531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90405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47272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 smtClean="0"/>
              <a:t>K8s Authentication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 smtClean="0"/>
              <a:t>Enterprise Engineering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97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298580" y="1091682"/>
            <a:ext cx="8154955" cy="49918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– CLI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8E55C7-6A70-463E-BD2D-55145D2FB5BD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63666A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71880" y="1698388"/>
            <a:ext cx="1468887" cy="728045"/>
            <a:chOff x="203959" y="1854012"/>
            <a:chExt cx="1194162" cy="632686"/>
          </a:xfrm>
          <a:effectLst/>
        </p:grpSpPr>
        <p:pic>
          <p:nvPicPr>
            <p:cNvPr id="33" name="Picture 2" descr="C:\Users\agupt16\AppData\Local\Microsoft\Windows\Temporary Internet Files\Content.IE5\WH03HLN8\4463858573_27d2c3f3bc[1]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69A12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34" y="1854012"/>
              <a:ext cx="384776" cy="406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3959" y="2266709"/>
              <a:ext cx="1194162" cy="219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100" b="1" dirty="0" smtClean="0"/>
                <a:t>Privileged User</a:t>
              </a:r>
              <a:endParaRPr lang="en-US" sz="1100" b="1" dirty="0"/>
            </a:p>
          </p:txBody>
        </p:sp>
      </p:grpSp>
      <p:sp>
        <p:nvSpPr>
          <p:cNvPr id="42" name="Rounded Rectangle 41"/>
          <p:cNvSpPr/>
          <p:nvPr/>
        </p:nvSpPr>
        <p:spPr bwMode="auto">
          <a:xfrm>
            <a:off x="2387061" y="1661056"/>
            <a:ext cx="1991009" cy="727787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</a:rPr>
              <a:t>kubectl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1138335" y="2006658"/>
            <a:ext cx="1129016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2444582" y="2777854"/>
            <a:ext cx="1868332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b="1" dirty="0" smtClean="0"/>
              <a:t>Service Account Token</a:t>
            </a:r>
            <a:endParaRPr lang="en-US" sz="1200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2050487" y="4276078"/>
            <a:ext cx="5392616" cy="1686194"/>
            <a:chOff x="2050487" y="4276078"/>
            <a:chExt cx="5392616" cy="1686194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2050487" y="4276078"/>
              <a:ext cx="5392616" cy="168619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latin typeface="Arial" pitchFamily="34" charset="0"/>
                </a:rPr>
                <a:t>OSFI Kubernetes Cluster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108057" y="4690074"/>
              <a:ext cx="2536861" cy="1110310"/>
              <a:chOff x="2528334" y="3324824"/>
              <a:chExt cx="2689261" cy="128759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28334" y="3324824"/>
                <a:ext cx="2384461" cy="982792"/>
                <a:chOff x="4515755" y="3163110"/>
                <a:chExt cx="2384461" cy="982792"/>
              </a:xfrm>
            </p:grpSpPr>
            <p:sp>
              <p:nvSpPr>
                <p:cNvPr id="11" name="Rounded Rectangle 10"/>
                <p:cNvSpPr/>
                <p:nvPr/>
              </p:nvSpPr>
              <p:spPr bwMode="auto">
                <a:xfrm>
                  <a:off x="4515755" y="3163110"/>
                  <a:ext cx="2384461" cy="982792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1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</a:rPr>
                    <a:t>Control Plane(Master)</a:t>
                  </a: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 bwMode="auto">
                <a:xfrm>
                  <a:off x="4789714" y="3654506"/>
                  <a:ext cx="1810139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API Server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680734" y="3477224"/>
                <a:ext cx="2384461" cy="982792"/>
                <a:chOff x="4515755" y="3163110"/>
                <a:chExt cx="2384461" cy="982792"/>
              </a:xfrm>
            </p:grpSpPr>
            <p:sp>
              <p:nvSpPr>
                <p:cNvPr id="16" name="Rounded Rectangle 15"/>
                <p:cNvSpPr/>
                <p:nvPr/>
              </p:nvSpPr>
              <p:spPr bwMode="auto">
                <a:xfrm>
                  <a:off x="4515755" y="3163110"/>
                  <a:ext cx="2384461" cy="982792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1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</a:rPr>
                    <a:t>Control Plane(Master)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4789714" y="3654506"/>
                  <a:ext cx="1810139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API Server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2833134" y="3629624"/>
                <a:ext cx="2384461" cy="982792"/>
                <a:chOff x="4515755" y="3163110"/>
                <a:chExt cx="2384461" cy="982792"/>
              </a:xfrm>
            </p:grpSpPr>
            <p:sp>
              <p:nvSpPr>
                <p:cNvPr id="19" name="Rounded Rectangle 18"/>
                <p:cNvSpPr/>
                <p:nvPr/>
              </p:nvSpPr>
              <p:spPr bwMode="auto">
                <a:xfrm>
                  <a:off x="4515755" y="3163110"/>
                  <a:ext cx="2384461" cy="982792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1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</a:rPr>
                    <a:t>Control Plane(Master)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4789714" y="3654506"/>
                  <a:ext cx="1810139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API Server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4767065" y="4690074"/>
              <a:ext cx="2555637" cy="1110310"/>
              <a:chOff x="5865583" y="3324824"/>
              <a:chExt cx="2857694" cy="1408429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865583" y="3324824"/>
                <a:ext cx="2384461" cy="982792"/>
                <a:chOff x="4363355" y="3010710"/>
                <a:chExt cx="2384461" cy="982792"/>
              </a:xfrm>
            </p:grpSpPr>
            <p:sp>
              <p:nvSpPr>
                <p:cNvPr id="9" name="Rounded Rectangle 8"/>
                <p:cNvSpPr/>
                <p:nvPr/>
              </p:nvSpPr>
              <p:spPr bwMode="auto">
                <a:xfrm>
                  <a:off x="4363355" y="3010710"/>
                  <a:ext cx="2384461" cy="982792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latin typeface="Arial" pitchFamily="34" charset="0"/>
                    </a:rPr>
                    <a:t>Nodes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 bwMode="auto">
                <a:xfrm>
                  <a:off x="4637314" y="3502106"/>
                  <a:ext cx="1810139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Kubelet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017983" y="3477224"/>
                <a:ext cx="2384461" cy="982792"/>
                <a:chOff x="4363355" y="3010710"/>
                <a:chExt cx="2384461" cy="982792"/>
              </a:xfrm>
            </p:grpSpPr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4363355" y="3010710"/>
                  <a:ext cx="2384461" cy="982792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latin typeface="Arial" pitchFamily="34" charset="0"/>
                    </a:rPr>
                    <a:t>Nodes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 bwMode="auto">
                <a:xfrm>
                  <a:off x="4637314" y="3502106"/>
                  <a:ext cx="1810139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Kubelet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170383" y="3629624"/>
                <a:ext cx="2384461" cy="982792"/>
                <a:chOff x="4363355" y="3010710"/>
                <a:chExt cx="2384461" cy="982792"/>
              </a:xfrm>
            </p:grpSpPr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4363355" y="3010710"/>
                  <a:ext cx="2384461" cy="982792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latin typeface="Arial" pitchFamily="34" charset="0"/>
                    </a:rPr>
                    <a:t>Nodes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4637314" y="3502106"/>
                  <a:ext cx="1810139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Kubelet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6322782" y="3782024"/>
                <a:ext cx="2400495" cy="951229"/>
                <a:chOff x="4363354" y="3010710"/>
                <a:chExt cx="2400495" cy="951229"/>
              </a:xfrm>
            </p:grpSpPr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4363354" y="3010710"/>
                  <a:ext cx="2400495" cy="951229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latin typeface="Arial" pitchFamily="34" charset="0"/>
                    </a:rPr>
                    <a:t>Nodes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 bwMode="auto">
                <a:xfrm>
                  <a:off x="4428637" y="3502106"/>
                  <a:ext cx="1012203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Kubelet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</p:grpSp>
        <p:pic>
          <p:nvPicPr>
            <p:cNvPr id="69" name="Picture 68" descr="Image result for kubernetes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878" y="4293564"/>
              <a:ext cx="309748" cy="3498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Rounded Rectangle 52"/>
            <p:cNvSpPr/>
            <p:nvPr/>
          </p:nvSpPr>
          <p:spPr bwMode="auto">
            <a:xfrm>
              <a:off x="6202664" y="5441963"/>
              <a:ext cx="1073383" cy="24762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Kube-proxy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63" name="Elbow Connector 62"/>
          <p:cNvCxnSpPr>
            <a:stCxn id="42" idx="2"/>
            <a:endCxn id="16" idx="0"/>
          </p:cNvCxnSpPr>
          <p:nvPr/>
        </p:nvCxnSpPr>
        <p:spPr bwMode="auto">
          <a:xfrm rot="5400000">
            <a:off x="2163203" y="3602128"/>
            <a:ext cx="2432648" cy="607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lg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09313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298580" y="1091682"/>
            <a:ext cx="8154955" cy="49918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–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8E55C7-6A70-463E-BD2D-55145D2FB5BD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63666A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424222" y="3305396"/>
            <a:ext cx="1889729" cy="546572"/>
            <a:chOff x="4210956" y="1803950"/>
            <a:chExt cx="2384461" cy="54657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" name="Rounded Rectangle 6"/>
            <p:cNvSpPr/>
            <p:nvPr/>
          </p:nvSpPr>
          <p:spPr bwMode="auto">
            <a:xfrm>
              <a:off x="4210956" y="1803950"/>
              <a:ext cx="2384461" cy="546572"/>
            </a:xfrm>
            <a:prstGeom prst="roundRect">
              <a:avLst/>
            </a:prstGeom>
            <a:grp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latin typeface="Arial" pitchFamily="34" charset="0"/>
                </a:rPr>
                <a:t>Kubernetes</a:t>
              </a:r>
            </a:p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</a:rPr>
                <a:t>Dashboard</a:t>
              </a:r>
            </a:p>
          </p:txBody>
        </p:sp>
        <p:pic>
          <p:nvPicPr>
            <p:cNvPr id="8" name="Picture 7" descr="Image result for kubernetes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416" y="1902293"/>
              <a:ext cx="358140" cy="349885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43" name="Group 42"/>
          <p:cNvGrpSpPr/>
          <p:nvPr/>
        </p:nvGrpSpPr>
        <p:grpSpPr>
          <a:xfrm>
            <a:off x="471880" y="1698384"/>
            <a:ext cx="1142327" cy="755982"/>
            <a:chOff x="203959" y="1854012"/>
            <a:chExt cx="928678" cy="656965"/>
          </a:xfrm>
        </p:grpSpPr>
        <p:pic>
          <p:nvPicPr>
            <p:cNvPr id="33" name="Picture 2" descr="C:\Users\agupt16\AppData\Local\Microsoft\Windows\Temporary Internet Files\Content.IE5\WH03HLN8\4463858573_27d2c3f3bc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9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34" y="1854012"/>
              <a:ext cx="384776" cy="406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3959" y="2266709"/>
              <a:ext cx="928678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100" b="1" dirty="0" smtClean="0"/>
                <a:t>End Users</a:t>
              </a:r>
              <a:endParaRPr lang="en-US" sz="1100" b="1" dirty="0"/>
            </a:p>
          </p:txBody>
        </p:sp>
      </p:grpSp>
      <p:sp>
        <p:nvSpPr>
          <p:cNvPr id="41" name="Rounded Rectangle 40"/>
          <p:cNvSpPr/>
          <p:nvPr/>
        </p:nvSpPr>
        <p:spPr bwMode="auto">
          <a:xfrm>
            <a:off x="6000644" y="1596279"/>
            <a:ext cx="2127378" cy="858083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</a:rPr>
              <a:t>PingFederate(OIDC)</a:t>
            </a:r>
          </a:p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Authentication</a:t>
            </a:r>
          </a:p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</a:rPr>
              <a:t>Service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2368399" y="1661056"/>
            <a:ext cx="1991009" cy="7277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34" charset="0"/>
              </a:rPr>
              <a:t>Proxy Application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1138335" y="2006658"/>
            <a:ext cx="1129016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4469376" y="1821576"/>
            <a:ext cx="144328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4469376" y="2228323"/>
            <a:ext cx="1439099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Elbow Connector 62"/>
          <p:cNvCxnSpPr>
            <a:stCxn id="42" idx="2"/>
            <a:endCxn id="7" idx="0"/>
          </p:cNvCxnSpPr>
          <p:nvPr/>
        </p:nvCxnSpPr>
        <p:spPr bwMode="auto">
          <a:xfrm rot="16200000" flipH="1">
            <a:off x="2908219" y="2844527"/>
            <a:ext cx="916553" cy="518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125745" y="2777854"/>
            <a:ext cx="817853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b="1" dirty="0" err="1" smtClean="0"/>
              <a:t>id_token</a:t>
            </a:r>
            <a:endParaRPr lang="en-US" sz="1200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2050487" y="4276078"/>
            <a:ext cx="5392616" cy="1686194"/>
            <a:chOff x="2050487" y="4276078"/>
            <a:chExt cx="5392616" cy="1686194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2050487" y="4276078"/>
              <a:ext cx="5392616" cy="168619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latin typeface="Arial" pitchFamily="34" charset="0"/>
                </a:rPr>
                <a:t>OSFI Kubernetes Cluster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108057" y="4690074"/>
              <a:ext cx="2536861" cy="1110310"/>
              <a:chOff x="2528334" y="3324824"/>
              <a:chExt cx="2689261" cy="128759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28334" y="3324824"/>
                <a:ext cx="2384461" cy="982792"/>
                <a:chOff x="4515755" y="3163110"/>
                <a:chExt cx="2384461" cy="982792"/>
              </a:xfrm>
            </p:grpSpPr>
            <p:sp>
              <p:nvSpPr>
                <p:cNvPr id="11" name="Rounded Rectangle 10"/>
                <p:cNvSpPr/>
                <p:nvPr/>
              </p:nvSpPr>
              <p:spPr bwMode="auto">
                <a:xfrm>
                  <a:off x="4515755" y="3163110"/>
                  <a:ext cx="2384461" cy="982792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1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</a:rPr>
                    <a:t>Control Plane(Master)</a:t>
                  </a: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 bwMode="auto">
                <a:xfrm>
                  <a:off x="4789714" y="3654506"/>
                  <a:ext cx="1810139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API Server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680734" y="3477224"/>
                <a:ext cx="2384461" cy="982792"/>
                <a:chOff x="4515755" y="3163110"/>
                <a:chExt cx="2384461" cy="982792"/>
              </a:xfrm>
            </p:grpSpPr>
            <p:sp>
              <p:nvSpPr>
                <p:cNvPr id="16" name="Rounded Rectangle 15"/>
                <p:cNvSpPr/>
                <p:nvPr/>
              </p:nvSpPr>
              <p:spPr bwMode="auto">
                <a:xfrm>
                  <a:off x="4515755" y="3163110"/>
                  <a:ext cx="2384461" cy="982792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1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</a:rPr>
                    <a:t>Control Plane(Master)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4789714" y="3654506"/>
                  <a:ext cx="1810139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API Server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2833134" y="3629624"/>
                <a:ext cx="2384461" cy="982792"/>
                <a:chOff x="4515755" y="3163110"/>
                <a:chExt cx="2384461" cy="982792"/>
              </a:xfrm>
            </p:grpSpPr>
            <p:sp>
              <p:nvSpPr>
                <p:cNvPr id="19" name="Rounded Rectangle 18"/>
                <p:cNvSpPr/>
                <p:nvPr/>
              </p:nvSpPr>
              <p:spPr bwMode="auto">
                <a:xfrm>
                  <a:off x="4515755" y="3163110"/>
                  <a:ext cx="2384461" cy="982792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1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</a:rPr>
                    <a:t>Control Plane(Master)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4789714" y="3654506"/>
                  <a:ext cx="1810139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API Server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4767065" y="4690074"/>
              <a:ext cx="2555637" cy="1110310"/>
              <a:chOff x="5865583" y="3324824"/>
              <a:chExt cx="2857694" cy="1408429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865583" y="3324824"/>
                <a:ext cx="2384461" cy="982792"/>
                <a:chOff x="4363355" y="3010710"/>
                <a:chExt cx="2384461" cy="982792"/>
              </a:xfrm>
            </p:grpSpPr>
            <p:sp>
              <p:nvSpPr>
                <p:cNvPr id="9" name="Rounded Rectangle 8"/>
                <p:cNvSpPr/>
                <p:nvPr/>
              </p:nvSpPr>
              <p:spPr bwMode="auto">
                <a:xfrm>
                  <a:off x="4363355" y="3010710"/>
                  <a:ext cx="2384461" cy="982792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latin typeface="Arial" pitchFamily="34" charset="0"/>
                    </a:rPr>
                    <a:t>Nodes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 bwMode="auto">
                <a:xfrm>
                  <a:off x="4637314" y="3502106"/>
                  <a:ext cx="1810139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Kubelet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017983" y="3477224"/>
                <a:ext cx="2384461" cy="982792"/>
                <a:chOff x="4363355" y="3010710"/>
                <a:chExt cx="2384461" cy="982792"/>
              </a:xfrm>
            </p:grpSpPr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4363355" y="3010710"/>
                  <a:ext cx="2384461" cy="982792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latin typeface="Arial" pitchFamily="34" charset="0"/>
                    </a:rPr>
                    <a:t>Nodes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 bwMode="auto">
                <a:xfrm>
                  <a:off x="4637314" y="3502106"/>
                  <a:ext cx="1810139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Kubelet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170383" y="3629624"/>
                <a:ext cx="2384461" cy="982792"/>
                <a:chOff x="4363355" y="3010710"/>
                <a:chExt cx="2384461" cy="982792"/>
              </a:xfrm>
            </p:grpSpPr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4363355" y="3010710"/>
                  <a:ext cx="2384461" cy="982792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latin typeface="Arial" pitchFamily="34" charset="0"/>
                    </a:rPr>
                    <a:t>Nodes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4637314" y="3502106"/>
                  <a:ext cx="1810139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Kubelet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6322782" y="3782024"/>
                <a:ext cx="2400495" cy="951229"/>
                <a:chOff x="4363354" y="3010710"/>
                <a:chExt cx="2400495" cy="951229"/>
              </a:xfrm>
            </p:grpSpPr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4363354" y="3010710"/>
                  <a:ext cx="2400495" cy="951229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latin typeface="Arial" pitchFamily="34" charset="0"/>
                    </a:rPr>
                    <a:t>Nodes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 bwMode="auto">
                <a:xfrm>
                  <a:off x="4428637" y="3502106"/>
                  <a:ext cx="1012203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Kubelet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</p:grpSp>
        <p:pic>
          <p:nvPicPr>
            <p:cNvPr id="69" name="Picture 68" descr="Image result for kubernetes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878" y="4293564"/>
              <a:ext cx="309748" cy="3498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Rounded Rectangle 52"/>
            <p:cNvSpPr/>
            <p:nvPr/>
          </p:nvSpPr>
          <p:spPr bwMode="auto">
            <a:xfrm>
              <a:off x="6202664" y="5441963"/>
              <a:ext cx="1073383" cy="24762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Kube-proxy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65" name="Straight Arrow Connector 64"/>
          <p:cNvCxnSpPr>
            <a:stCxn id="7" idx="2"/>
            <a:endCxn id="16" idx="0"/>
          </p:cNvCxnSpPr>
          <p:nvPr/>
        </p:nvCxnSpPr>
        <p:spPr bwMode="auto">
          <a:xfrm>
            <a:off x="3369087" y="3851968"/>
            <a:ext cx="7401" cy="96952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223930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298580" y="1091682"/>
            <a:ext cx="8154955" cy="49918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– REST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8E55C7-6A70-463E-BD2D-55145D2FB5BD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2387061" y="1661056"/>
            <a:ext cx="1991009" cy="727787"/>
          </a:xfrm>
          <a:prstGeom prst="roundRect">
            <a:avLst/>
          </a:prstGeom>
          <a:solidFill>
            <a:srgbClr val="F77C79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</a:rPr>
              <a:t>Jenkins</a:t>
            </a:r>
          </a:p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</a:rPr>
              <a:t>CI/CD</a:t>
            </a:r>
          </a:p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</a:rPr>
              <a:t>REST API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44582" y="2777854"/>
            <a:ext cx="1868332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b="1" dirty="0" smtClean="0"/>
              <a:t>Service Account Token</a:t>
            </a:r>
            <a:endParaRPr lang="en-US" sz="1200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2050487" y="4276078"/>
            <a:ext cx="5392616" cy="1686194"/>
            <a:chOff x="2050487" y="4276078"/>
            <a:chExt cx="5392616" cy="1686194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2050487" y="4276078"/>
              <a:ext cx="5392616" cy="168619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latin typeface="Arial" pitchFamily="34" charset="0"/>
                </a:rPr>
                <a:t>OSFI Kubernetes Cluster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108057" y="4690074"/>
              <a:ext cx="2536861" cy="1110310"/>
              <a:chOff x="2528334" y="3324824"/>
              <a:chExt cx="2689261" cy="128759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28334" y="3324824"/>
                <a:ext cx="2384461" cy="982792"/>
                <a:chOff x="4515755" y="3163110"/>
                <a:chExt cx="2384461" cy="982792"/>
              </a:xfrm>
            </p:grpSpPr>
            <p:sp>
              <p:nvSpPr>
                <p:cNvPr id="11" name="Rounded Rectangle 10"/>
                <p:cNvSpPr/>
                <p:nvPr/>
              </p:nvSpPr>
              <p:spPr bwMode="auto">
                <a:xfrm>
                  <a:off x="4515755" y="3163110"/>
                  <a:ext cx="2384461" cy="982792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1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</a:rPr>
                    <a:t>Control Plane(Master)</a:t>
                  </a: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 bwMode="auto">
                <a:xfrm>
                  <a:off x="4789714" y="3654506"/>
                  <a:ext cx="1810139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API Server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680734" y="3477224"/>
                <a:ext cx="2384461" cy="982792"/>
                <a:chOff x="4515755" y="3163110"/>
                <a:chExt cx="2384461" cy="982792"/>
              </a:xfrm>
            </p:grpSpPr>
            <p:sp>
              <p:nvSpPr>
                <p:cNvPr id="16" name="Rounded Rectangle 15"/>
                <p:cNvSpPr/>
                <p:nvPr/>
              </p:nvSpPr>
              <p:spPr bwMode="auto">
                <a:xfrm>
                  <a:off x="4515755" y="3163110"/>
                  <a:ext cx="2384461" cy="982792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1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</a:rPr>
                    <a:t>Control Plane(Master)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4789714" y="3654506"/>
                  <a:ext cx="1810139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API Server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2833134" y="3629624"/>
                <a:ext cx="2384461" cy="982792"/>
                <a:chOff x="4515755" y="3163110"/>
                <a:chExt cx="2384461" cy="982792"/>
              </a:xfrm>
            </p:grpSpPr>
            <p:sp>
              <p:nvSpPr>
                <p:cNvPr id="19" name="Rounded Rectangle 18"/>
                <p:cNvSpPr/>
                <p:nvPr/>
              </p:nvSpPr>
              <p:spPr bwMode="auto">
                <a:xfrm>
                  <a:off x="4515755" y="3163110"/>
                  <a:ext cx="2384461" cy="982792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1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</a:rPr>
                    <a:t>Control Plane(Master)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4789714" y="3654506"/>
                  <a:ext cx="1810139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API Server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4767065" y="4690074"/>
              <a:ext cx="2555637" cy="1110310"/>
              <a:chOff x="5865583" y="3324824"/>
              <a:chExt cx="2857694" cy="1408429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865583" y="3324824"/>
                <a:ext cx="2384461" cy="982792"/>
                <a:chOff x="4363355" y="3010710"/>
                <a:chExt cx="2384461" cy="982792"/>
              </a:xfrm>
            </p:grpSpPr>
            <p:sp>
              <p:nvSpPr>
                <p:cNvPr id="9" name="Rounded Rectangle 8"/>
                <p:cNvSpPr/>
                <p:nvPr/>
              </p:nvSpPr>
              <p:spPr bwMode="auto">
                <a:xfrm>
                  <a:off x="4363355" y="3010710"/>
                  <a:ext cx="2384461" cy="982792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latin typeface="Arial" pitchFamily="34" charset="0"/>
                    </a:rPr>
                    <a:t>Nodes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 bwMode="auto">
                <a:xfrm>
                  <a:off x="4637314" y="3502106"/>
                  <a:ext cx="1810139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Kubelet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017983" y="3477224"/>
                <a:ext cx="2384461" cy="982792"/>
                <a:chOff x="4363355" y="3010710"/>
                <a:chExt cx="2384461" cy="982792"/>
              </a:xfrm>
            </p:grpSpPr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4363355" y="3010710"/>
                  <a:ext cx="2384461" cy="982792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latin typeface="Arial" pitchFamily="34" charset="0"/>
                    </a:rPr>
                    <a:t>Nodes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 bwMode="auto">
                <a:xfrm>
                  <a:off x="4637314" y="3502106"/>
                  <a:ext cx="1810139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Kubelet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170383" y="3629624"/>
                <a:ext cx="2384461" cy="982792"/>
                <a:chOff x="4363355" y="3010710"/>
                <a:chExt cx="2384461" cy="982792"/>
              </a:xfrm>
            </p:grpSpPr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4363355" y="3010710"/>
                  <a:ext cx="2384461" cy="982792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latin typeface="Arial" pitchFamily="34" charset="0"/>
                    </a:rPr>
                    <a:t>Nodes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4637314" y="3502106"/>
                  <a:ext cx="1810139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Kubelet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6322782" y="3782024"/>
                <a:ext cx="2400495" cy="951229"/>
                <a:chOff x="4363354" y="3010710"/>
                <a:chExt cx="2400495" cy="951229"/>
              </a:xfrm>
            </p:grpSpPr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4363354" y="3010710"/>
                  <a:ext cx="2400495" cy="951229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latin typeface="Arial" pitchFamily="34" charset="0"/>
                    </a:rPr>
                    <a:t>Nodes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 bwMode="auto">
                <a:xfrm>
                  <a:off x="4428637" y="3502106"/>
                  <a:ext cx="1012203" cy="3141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8"/>
                      <a:cs typeface="Arial Unicode MS" pitchFamily="34" charset="-128"/>
                    </a:rPr>
                    <a:t>Kubelet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</p:grpSp>
        <p:pic>
          <p:nvPicPr>
            <p:cNvPr id="69" name="Picture 68" descr="Image result for kubernetes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878" y="4293564"/>
              <a:ext cx="309748" cy="3498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Rounded Rectangle 52"/>
            <p:cNvSpPr/>
            <p:nvPr/>
          </p:nvSpPr>
          <p:spPr bwMode="auto">
            <a:xfrm>
              <a:off x="6202664" y="5441963"/>
              <a:ext cx="1073383" cy="24762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Kube-proxy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63" name="Elbow Connector 62"/>
          <p:cNvCxnSpPr>
            <a:stCxn id="42" idx="2"/>
            <a:endCxn id="16" idx="0"/>
          </p:cNvCxnSpPr>
          <p:nvPr/>
        </p:nvCxnSpPr>
        <p:spPr bwMode="auto">
          <a:xfrm rot="5400000">
            <a:off x="2163203" y="3602128"/>
            <a:ext cx="2432648" cy="607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lgDash"/>
            <a:round/>
            <a:headEnd type="none" w="med" len="med"/>
            <a:tailEnd type="arrow"/>
          </a:ln>
          <a:effectLst/>
        </p:spPr>
      </p:cxnSp>
      <p:pic>
        <p:nvPicPr>
          <p:cNvPr id="41" name="Picture 40" descr="Image result for jenkin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254" y="2009457"/>
            <a:ext cx="327660" cy="3276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/>
          <p:cNvCxnSpPr>
            <a:endCxn id="42" idx="1"/>
          </p:cNvCxnSpPr>
          <p:nvPr/>
        </p:nvCxnSpPr>
        <p:spPr bwMode="auto">
          <a:xfrm>
            <a:off x="1063690" y="2024949"/>
            <a:ext cx="1323371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264760" y="1770930"/>
            <a:ext cx="84683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 smtClean="0"/>
              <a:t>Event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39495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DPaaS template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Optum">
  <a:themeElements>
    <a:clrScheme name="Optum Ted">
      <a:dk1>
        <a:srgbClr val="53565A"/>
      </a:dk1>
      <a:lt1>
        <a:sysClr val="window" lastClr="FFFFFF"/>
      </a:lt1>
      <a:dk2>
        <a:srgbClr val="EAAA00"/>
      </a:dk2>
      <a:lt2>
        <a:srgbClr val="B1B3B3"/>
      </a:lt2>
      <a:accent1>
        <a:srgbClr val="E87722"/>
      </a:accent1>
      <a:accent2>
        <a:srgbClr val="008770"/>
      </a:accent2>
      <a:accent3>
        <a:srgbClr val="00549F"/>
      </a:accent3>
      <a:accent4>
        <a:srgbClr val="888B8D"/>
      </a:accent4>
      <a:accent5>
        <a:srgbClr val="7396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6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0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2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3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5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6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1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Main">
  <a:themeElements>
    <a:clrScheme name="1_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1_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1_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BA8BCE543700459268AB433CF9A56A" ma:contentTypeVersion="1" ma:contentTypeDescription="Create a new document." ma:contentTypeScope="" ma:versionID="cd9b1fc0b1409db3701c70af190118e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6A93BB2-1DD1-42D4-851B-049485A4B5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2BDECE-3928-4655-904C-A52E83E681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E903AEA-59C3-4D38-9545-51603563E0DF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BDPaaS template</Template>
  <TotalTime>25849</TotalTime>
  <Words>124</Words>
  <Application>Microsoft Office PowerPoint</Application>
  <PresentationFormat>On-screen Show (4:3)</PresentationFormat>
  <Paragraphs>72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19</vt:i4>
      </vt:variant>
      <vt:variant>
        <vt:lpstr>Slide Titles</vt:lpstr>
      </vt:variant>
      <vt:variant>
        <vt:i4>4</vt:i4>
      </vt:variant>
    </vt:vector>
  </HeadingPairs>
  <TitlesOfParts>
    <vt:vector size="23" baseType="lpstr">
      <vt:lpstr>BDPaaS template</vt:lpstr>
      <vt:lpstr>2_Main</vt:lpstr>
      <vt:lpstr>3_Main</vt:lpstr>
      <vt:lpstr>4_Main</vt:lpstr>
      <vt:lpstr>5_Main</vt:lpstr>
      <vt:lpstr>8_Main</vt:lpstr>
      <vt:lpstr>7_Main</vt:lpstr>
      <vt:lpstr>11_Main</vt:lpstr>
      <vt:lpstr>9_Main</vt:lpstr>
      <vt:lpstr>14_Main</vt:lpstr>
      <vt:lpstr>1_Optum</vt:lpstr>
      <vt:lpstr>Main</vt:lpstr>
      <vt:lpstr>1_Main</vt:lpstr>
      <vt:lpstr>6_Main</vt:lpstr>
      <vt:lpstr>10_Main</vt:lpstr>
      <vt:lpstr>12_Main</vt:lpstr>
      <vt:lpstr>13_Main</vt:lpstr>
      <vt:lpstr>15_Main</vt:lpstr>
      <vt:lpstr>16_Main</vt:lpstr>
      <vt:lpstr>K8s Authentication</vt:lpstr>
      <vt:lpstr>Kubernetes – CLI</vt:lpstr>
      <vt:lpstr>Kubernetes – Dashboard</vt:lpstr>
      <vt:lpstr>Kubernetes – REST API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BDPaaS – A Multi-Tenant Big Data Platform As a Service</dc:title>
  <dc:creator>Mathew, Bosky</dc:creator>
  <cp:lastModifiedBy>Gupta, Anilkumar</cp:lastModifiedBy>
  <cp:revision>470</cp:revision>
  <cp:lastPrinted>2017-09-12T21:01:07Z</cp:lastPrinted>
  <dcterms:created xsi:type="dcterms:W3CDTF">2017-03-28T21:14:20Z</dcterms:created>
  <dcterms:modified xsi:type="dcterms:W3CDTF">2018-07-18T21:39:47Z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tcategory">
    <vt:lpwstr>10</vt:lpwstr>
  </property>
  <property fmtid="{D5CDD505-2E9C-101B-9397-08002B2CF9AE}" pid="3" name="docstatus">
    <vt:lpwstr>Published</vt:lpwstr>
  </property>
  <property fmtid="{D5CDD505-2E9C-101B-9397-08002B2CF9AE}" pid="4" name="ContentType">
    <vt:lpwstr>Document</vt:lpwstr>
  </property>
  <property fmtid="{D5CDD505-2E9C-101B-9397-08002B2CF9AE}" pid="5" name="docmonth_sc">
    <vt:lpwstr>09_Sep</vt:lpwstr>
  </property>
  <property fmtid="{D5CDD505-2E9C-101B-9397-08002B2CF9AE}" pid="6" name="docyr_sc">
    <vt:lpwstr>2012</vt:lpwstr>
  </property>
  <property fmtid="{D5CDD505-2E9C-101B-9397-08002B2CF9AE}" pid="7" name="percentcompl">
    <vt:lpwstr>.95</vt:lpwstr>
  </property>
  <property fmtid="{D5CDD505-2E9C-101B-9397-08002B2CF9AE}" pid="8" name="duedate">
    <vt:lpwstr/>
  </property>
  <property fmtid="{D5CDD505-2E9C-101B-9397-08002B2CF9AE}" pid="9" name="datecompltd">
    <vt:lpwstr/>
  </property>
  <property fmtid="{D5CDD505-2E9C-101B-9397-08002B2CF9AE}" pid="10" name="ContentTypeId">
    <vt:lpwstr>0x01010017BA8BCE543700459268AB433CF9A56A</vt:lpwstr>
  </property>
</Properties>
</file>