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9" r:id="rId6"/>
    <p:sldId id="266" r:id="rId7"/>
    <p:sldId id="261" r:id="rId8"/>
    <p:sldId id="267" r:id="rId9"/>
    <p:sldId id="268" r:id="rId10"/>
    <p:sldId id="269" r:id="rId11"/>
    <p:sldId id="270" r:id="rId12"/>
    <p:sldId id="273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>
        <p:scale>
          <a:sx n="75" d="100"/>
          <a:sy n="75" d="100"/>
        </p:scale>
        <p:origin x="134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F06F-7A22-4BAE-B044-CA8221A1AFD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58F-8412-461C-B594-5490F388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2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F06F-7A22-4BAE-B044-CA8221A1AFD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58F-8412-461C-B594-5490F388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7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F06F-7A22-4BAE-B044-CA8221A1AFD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58F-8412-461C-B594-5490F388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F06F-7A22-4BAE-B044-CA8221A1AFD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58F-8412-461C-B594-5490F388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6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F06F-7A22-4BAE-B044-CA8221A1AFD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58F-8412-461C-B594-5490F388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7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F06F-7A22-4BAE-B044-CA8221A1AFD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58F-8412-461C-B594-5490F388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4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F06F-7A22-4BAE-B044-CA8221A1AFD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58F-8412-461C-B594-5490F388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F06F-7A22-4BAE-B044-CA8221A1AFD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58F-8412-461C-B594-5490F388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F06F-7A22-4BAE-B044-CA8221A1AFD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58F-8412-461C-B594-5490F388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7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F06F-7A22-4BAE-B044-CA8221A1AFD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58F-8412-461C-B594-5490F388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14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F06F-7A22-4BAE-B044-CA8221A1AFD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58F-8412-461C-B594-5490F388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5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4F06F-7A22-4BAE-B044-CA8221A1AFD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B58F-8412-461C-B594-5490F388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41456" y="2967335"/>
            <a:ext cx="510909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1" u="sng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셋팅하기</a:t>
            </a:r>
            <a:endParaRPr lang="en-US" altLang="ko-KR" sz="96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586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2" y="709612"/>
            <a:ext cx="114585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3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650875"/>
            <a:ext cx="7670800" cy="520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8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731837"/>
            <a:ext cx="8175625" cy="496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0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2109367"/>
            <a:ext cx="7564437" cy="4527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9800" y="279400"/>
            <a:ext cx="76200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호스트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닷홈아이디</a:t>
            </a:r>
            <a:r>
              <a:rPr lang="en-US" altLang="ko-KR" b="1" dirty="0" smtClean="0"/>
              <a:t>.dothome.co.kr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사용자명</a:t>
            </a:r>
            <a:r>
              <a:rPr lang="en-US" altLang="ko-KR" b="1" dirty="0" smtClean="0"/>
              <a:t>:</a:t>
            </a:r>
            <a:r>
              <a:rPr lang="ko-KR" altLang="en-US" b="1" dirty="0" err="1" smtClean="0"/>
              <a:t>닷홈아이디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비밀번호</a:t>
            </a:r>
            <a:r>
              <a:rPr lang="en-US" altLang="ko-KR" b="1" dirty="0" smtClean="0"/>
              <a:t>:</a:t>
            </a:r>
            <a:r>
              <a:rPr lang="ko-KR" altLang="en-US" b="1" dirty="0" err="1" smtClean="0"/>
              <a:t>닷홈</a:t>
            </a:r>
            <a:r>
              <a:rPr lang="ko-KR" altLang="en-US" b="1" dirty="0" smtClean="0"/>
              <a:t> 비밀번호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 smtClean="0"/>
              <a:t>빠른연결</a:t>
            </a:r>
            <a:r>
              <a:rPr lang="ko-KR" altLang="en-US" b="1" dirty="0" smtClean="0"/>
              <a:t> 클릭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41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87" y="446087"/>
            <a:ext cx="7743825" cy="583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20100" y="49403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승인버튼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01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642937"/>
            <a:ext cx="104965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4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2" y="1887537"/>
            <a:ext cx="4943475" cy="4124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50" y="1954212"/>
            <a:ext cx="4838700" cy="4057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000" y="457200"/>
            <a:ext cx="690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확장프로그램 설치</a:t>
            </a:r>
            <a:endParaRPr lang="ko-KR" altLang="en-US" sz="4400" b="1"/>
          </a:p>
        </p:txBody>
      </p:sp>
    </p:spTree>
    <p:extLst>
      <p:ext uri="{BB962C8B-B14F-4D97-AF65-F5344CB8AC3E}">
        <p14:creationId xmlns:p14="http://schemas.microsoft.com/office/powerpoint/2010/main" val="266731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3" y="561975"/>
            <a:ext cx="9149962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9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438150"/>
            <a:ext cx="8953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3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728787"/>
            <a:ext cx="8648700" cy="3781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1300" y="800100"/>
            <a:ext cx="368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F1 </a:t>
            </a:r>
            <a:r>
              <a:rPr lang="ko-KR" altLang="en-US" sz="3200" dirty="0" smtClean="0"/>
              <a:t>누른다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813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53925"/>
            <a:ext cx="6870700" cy="52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855662"/>
            <a:ext cx="11658600" cy="4333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1800" y="152400"/>
            <a:ext cx="368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F1 </a:t>
            </a:r>
            <a:r>
              <a:rPr lang="ko-KR" altLang="en-US" sz="3200" dirty="0" smtClean="0"/>
              <a:t>누른다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463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227137"/>
            <a:ext cx="98202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</Words>
  <Application>Microsoft Office PowerPoint</Application>
  <PresentationFormat>와이드스크린</PresentationFormat>
  <Paragraphs>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9</cp:revision>
  <dcterms:created xsi:type="dcterms:W3CDTF">2022-12-05T07:17:53Z</dcterms:created>
  <dcterms:modified xsi:type="dcterms:W3CDTF">2022-12-05T08:24:35Z</dcterms:modified>
</cp:coreProperties>
</file>