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21"/>
  </p:notesMasterIdLst>
  <p:sldIdLst>
    <p:sldId id="256" r:id="rId2"/>
    <p:sldId id="257" r:id="rId3"/>
    <p:sldId id="258" r:id="rId4"/>
    <p:sldId id="259" r:id="rId5"/>
    <p:sldId id="260" r:id="rId6"/>
    <p:sldId id="262" r:id="rId7"/>
    <p:sldId id="263" r:id="rId8"/>
    <p:sldId id="261" r:id="rId9"/>
    <p:sldId id="264" r:id="rId10"/>
    <p:sldId id="265" r:id="rId11"/>
    <p:sldId id="266" r:id="rId12"/>
    <p:sldId id="267" r:id="rId13"/>
    <p:sldId id="268" r:id="rId14"/>
    <p:sldId id="269" r:id="rId15"/>
    <p:sldId id="270" r:id="rId16"/>
    <p:sldId id="271" r:id="rId17"/>
    <p:sldId id="272" r:id="rId18"/>
    <p:sldId id="273" r:id="rId19"/>
    <p:sldId id="275"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6C2C30-0CA0-4D03-9814-49BF58B8CBD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FE62486-28AF-4EF6-BAEA-C23D93EFF674}">
      <dgm:prSet/>
      <dgm:spPr/>
      <dgm:t>
        <a:bodyPr/>
        <a:lstStyle/>
        <a:p>
          <a:r>
            <a:rPr lang="zh-CN" b="1" i="0" dirty="0"/>
            <a:t>资产阶级领导</a:t>
          </a:r>
          <a:endParaRPr lang="en-US" dirty="0"/>
        </a:p>
      </dgm:t>
    </dgm:pt>
    <dgm:pt modelId="{A74B71F3-7EF9-424F-86EC-7777B212DCD0}" type="parTrans" cxnId="{F1A685F9-D439-41D2-9231-75E90B1E395B}">
      <dgm:prSet/>
      <dgm:spPr/>
      <dgm:t>
        <a:bodyPr/>
        <a:lstStyle/>
        <a:p>
          <a:endParaRPr lang="en-US"/>
        </a:p>
      </dgm:t>
    </dgm:pt>
    <dgm:pt modelId="{E332D5F5-9C36-4F38-98DC-A29990C47FBA}" type="sibTrans" cxnId="{F1A685F9-D439-41D2-9231-75E90B1E395B}">
      <dgm:prSet/>
      <dgm:spPr/>
      <dgm:t>
        <a:bodyPr/>
        <a:lstStyle/>
        <a:p>
          <a:endParaRPr lang="en-US"/>
        </a:p>
      </dgm:t>
    </dgm:pt>
    <dgm:pt modelId="{1CE52E03-B50E-4808-B068-7B13FE4B2516}">
      <dgm:prSet/>
      <dgm:spPr/>
      <dgm:t>
        <a:bodyPr/>
        <a:lstStyle/>
        <a:p>
          <a:r>
            <a:rPr lang="zh-CN" b="1" i="0"/>
            <a:t>以建立资本主义社会和资产阶级专政的国家为目的</a:t>
          </a:r>
          <a:endParaRPr lang="en-US"/>
        </a:p>
      </dgm:t>
    </dgm:pt>
    <dgm:pt modelId="{06A34018-931F-41C1-836B-249610B20E3F}" type="parTrans" cxnId="{8D71A65F-9308-443D-84F7-BAB169486235}">
      <dgm:prSet/>
      <dgm:spPr/>
      <dgm:t>
        <a:bodyPr/>
        <a:lstStyle/>
        <a:p>
          <a:endParaRPr lang="en-US"/>
        </a:p>
      </dgm:t>
    </dgm:pt>
    <dgm:pt modelId="{F213C1AD-E8BC-4A71-A9C7-F216E2CE1927}" type="sibTrans" cxnId="{8D71A65F-9308-443D-84F7-BAB169486235}">
      <dgm:prSet/>
      <dgm:spPr/>
      <dgm:t>
        <a:bodyPr/>
        <a:lstStyle/>
        <a:p>
          <a:endParaRPr lang="en-US"/>
        </a:p>
      </dgm:t>
    </dgm:pt>
    <dgm:pt modelId="{BD48ADB6-5C21-4507-BDDE-27466D3FA65E}">
      <dgm:prSet/>
      <dgm:spPr/>
      <dgm:t>
        <a:bodyPr/>
        <a:lstStyle/>
        <a:p>
          <a:r>
            <a:rPr lang="zh-CN" b="1" i="0"/>
            <a:t>反对外国侵略和本国封建统治的革命</a:t>
          </a:r>
          <a:r>
            <a:rPr lang="zh-CN" b="0" i="0"/>
            <a:t>。</a:t>
          </a:r>
          <a:endParaRPr lang="en-US"/>
        </a:p>
      </dgm:t>
    </dgm:pt>
    <dgm:pt modelId="{93BB2F9A-723A-4F22-B2C8-FE150ED315C6}" type="parTrans" cxnId="{7E5A0BAA-60D3-4D2F-84C8-427923811DFD}">
      <dgm:prSet/>
      <dgm:spPr/>
      <dgm:t>
        <a:bodyPr/>
        <a:lstStyle/>
        <a:p>
          <a:endParaRPr lang="en-US"/>
        </a:p>
      </dgm:t>
    </dgm:pt>
    <dgm:pt modelId="{9552E542-837D-4319-A064-CD517D8DD1DC}" type="sibTrans" cxnId="{7E5A0BAA-60D3-4D2F-84C8-427923811DFD}">
      <dgm:prSet/>
      <dgm:spPr/>
      <dgm:t>
        <a:bodyPr/>
        <a:lstStyle/>
        <a:p>
          <a:endParaRPr lang="en-US"/>
        </a:p>
      </dgm:t>
    </dgm:pt>
    <dgm:pt modelId="{F6EAB330-1C0F-45BE-AEC4-694F534B3C75}" type="pres">
      <dgm:prSet presAssocID="{5B6C2C30-0CA0-4D03-9814-49BF58B8CBDE}" presName="linear" presStyleCnt="0">
        <dgm:presLayoutVars>
          <dgm:animLvl val="lvl"/>
          <dgm:resizeHandles val="exact"/>
        </dgm:presLayoutVars>
      </dgm:prSet>
      <dgm:spPr/>
    </dgm:pt>
    <dgm:pt modelId="{5E98CE2D-72E8-4ED4-8766-5D695EDFB157}" type="pres">
      <dgm:prSet presAssocID="{2FE62486-28AF-4EF6-BAEA-C23D93EFF674}" presName="parentText" presStyleLbl="node1" presStyleIdx="0" presStyleCnt="3">
        <dgm:presLayoutVars>
          <dgm:chMax val="0"/>
          <dgm:bulletEnabled val="1"/>
        </dgm:presLayoutVars>
      </dgm:prSet>
      <dgm:spPr/>
    </dgm:pt>
    <dgm:pt modelId="{835350B1-3D5E-40BE-9F26-A7478918E1FE}" type="pres">
      <dgm:prSet presAssocID="{E332D5F5-9C36-4F38-98DC-A29990C47FBA}" presName="spacer" presStyleCnt="0"/>
      <dgm:spPr/>
    </dgm:pt>
    <dgm:pt modelId="{6C84D645-DFEF-4108-A7F0-10A4FF06A544}" type="pres">
      <dgm:prSet presAssocID="{1CE52E03-B50E-4808-B068-7B13FE4B2516}" presName="parentText" presStyleLbl="node1" presStyleIdx="1" presStyleCnt="3">
        <dgm:presLayoutVars>
          <dgm:chMax val="0"/>
          <dgm:bulletEnabled val="1"/>
        </dgm:presLayoutVars>
      </dgm:prSet>
      <dgm:spPr/>
    </dgm:pt>
    <dgm:pt modelId="{835F1CC2-241F-47CB-BD74-1A1804F021EA}" type="pres">
      <dgm:prSet presAssocID="{F213C1AD-E8BC-4A71-A9C7-F216E2CE1927}" presName="spacer" presStyleCnt="0"/>
      <dgm:spPr/>
    </dgm:pt>
    <dgm:pt modelId="{FDDDC650-52A9-4BA2-8801-B32B28CF25F2}" type="pres">
      <dgm:prSet presAssocID="{BD48ADB6-5C21-4507-BDDE-27466D3FA65E}" presName="parentText" presStyleLbl="node1" presStyleIdx="2" presStyleCnt="3">
        <dgm:presLayoutVars>
          <dgm:chMax val="0"/>
          <dgm:bulletEnabled val="1"/>
        </dgm:presLayoutVars>
      </dgm:prSet>
      <dgm:spPr/>
    </dgm:pt>
  </dgm:ptLst>
  <dgm:cxnLst>
    <dgm:cxn modelId="{8D71A65F-9308-443D-84F7-BAB169486235}" srcId="{5B6C2C30-0CA0-4D03-9814-49BF58B8CBDE}" destId="{1CE52E03-B50E-4808-B068-7B13FE4B2516}" srcOrd="1" destOrd="0" parTransId="{06A34018-931F-41C1-836B-249610B20E3F}" sibTransId="{F213C1AD-E8BC-4A71-A9C7-F216E2CE1927}"/>
    <dgm:cxn modelId="{C03E087E-E8EF-4323-AAEA-782E55414ABC}" type="presOf" srcId="{BD48ADB6-5C21-4507-BDDE-27466D3FA65E}" destId="{FDDDC650-52A9-4BA2-8801-B32B28CF25F2}" srcOrd="0" destOrd="0" presId="urn:microsoft.com/office/officeart/2005/8/layout/vList2"/>
    <dgm:cxn modelId="{1E28969E-2197-4EC1-94A7-5B54B033670E}" type="presOf" srcId="{2FE62486-28AF-4EF6-BAEA-C23D93EFF674}" destId="{5E98CE2D-72E8-4ED4-8766-5D695EDFB157}" srcOrd="0" destOrd="0" presId="urn:microsoft.com/office/officeart/2005/8/layout/vList2"/>
    <dgm:cxn modelId="{BE1CCBA1-9AE5-467B-B005-EFDD2C35ED27}" type="presOf" srcId="{5B6C2C30-0CA0-4D03-9814-49BF58B8CBDE}" destId="{F6EAB330-1C0F-45BE-AEC4-694F534B3C75}" srcOrd="0" destOrd="0" presId="urn:microsoft.com/office/officeart/2005/8/layout/vList2"/>
    <dgm:cxn modelId="{7E5A0BAA-60D3-4D2F-84C8-427923811DFD}" srcId="{5B6C2C30-0CA0-4D03-9814-49BF58B8CBDE}" destId="{BD48ADB6-5C21-4507-BDDE-27466D3FA65E}" srcOrd="2" destOrd="0" parTransId="{93BB2F9A-723A-4F22-B2C8-FE150ED315C6}" sibTransId="{9552E542-837D-4319-A064-CD517D8DD1DC}"/>
    <dgm:cxn modelId="{6B3245B0-0EC2-4438-8CB5-8126389DA4BF}" type="presOf" srcId="{1CE52E03-B50E-4808-B068-7B13FE4B2516}" destId="{6C84D645-DFEF-4108-A7F0-10A4FF06A544}" srcOrd="0" destOrd="0" presId="urn:microsoft.com/office/officeart/2005/8/layout/vList2"/>
    <dgm:cxn modelId="{F1A685F9-D439-41D2-9231-75E90B1E395B}" srcId="{5B6C2C30-0CA0-4D03-9814-49BF58B8CBDE}" destId="{2FE62486-28AF-4EF6-BAEA-C23D93EFF674}" srcOrd="0" destOrd="0" parTransId="{A74B71F3-7EF9-424F-86EC-7777B212DCD0}" sibTransId="{E332D5F5-9C36-4F38-98DC-A29990C47FBA}"/>
    <dgm:cxn modelId="{B5708C70-849D-4C33-98E0-FB0E445974AC}" type="presParOf" srcId="{F6EAB330-1C0F-45BE-AEC4-694F534B3C75}" destId="{5E98CE2D-72E8-4ED4-8766-5D695EDFB157}" srcOrd="0" destOrd="0" presId="urn:microsoft.com/office/officeart/2005/8/layout/vList2"/>
    <dgm:cxn modelId="{4FB9F822-46F0-4AD1-87BE-B8FAAAB5184D}" type="presParOf" srcId="{F6EAB330-1C0F-45BE-AEC4-694F534B3C75}" destId="{835350B1-3D5E-40BE-9F26-A7478918E1FE}" srcOrd="1" destOrd="0" presId="urn:microsoft.com/office/officeart/2005/8/layout/vList2"/>
    <dgm:cxn modelId="{3E2E85E6-B3E3-4C9B-BE46-62DFB9EA1B79}" type="presParOf" srcId="{F6EAB330-1C0F-45BE-AEC4-694F534B3C75}" destId="{6C84D645-DFEF-4108-A7F0-10A4FF06A544}" srcOrd="2" destOrd="0" presId="urn:microsoft.com/office/officeart/2005/8/layout/vList2"/>
    <dgm:cxn modelId="{E5010113-B15B-4ADA-B699-F998D32811FB}" type="presParOf" srcId="{F6EAB330-1C0F-45BE-AEC4-694F534B3C75}" destId="{835F1CC2-241F-47CB-BD74-1A1804F021EA}" srcOrd="3" destOrd="0" presId="urn:microsoft.com/office/officeart/2005/8/layout/vList2"/>
    <dgm:cxn modelId="{1AB32528-C407-424C-B943-447D7F44B6B5}" type="presParOf" srcId="{F6EAB330-1C0F-45BE-AEC4-694F534B3C75}" destId="{FDDDC650-52A9-4BA2-8801-B32B28CF25F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EB2D10-CF4C-452B-AF63-E8F7B48D72C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4CD84B2-C74F-48A1-BE8B-E43CB3F7C076}">
      <dgm:prSet/>
      <dgm:spPr/>
      <dgm:t>
        <a:bodyPr/>
        <a:lstStyle/>
        <a:p>
          <a:pPr>
            <a:defRPr cap="all"/>
          </a:pPr>
          <a:r>
            <a:rPr lang="zh-CN" dirty="0"/>
            <a:t>封建势力和封建思想根深蒂固</a:t>
          </a:r>
          <a:endParaRPr lang="en-US" dirty="0"/>
        </a:p>
      </dgm:t>
    </dgm:pt>
    <dgm:pt modelId="{7382B9AB-5282-4977-AC6B-8459BA7E8D73}" type="parTrans" cxnId="{05A94954-B809-4F0A-AFC8-05B5D21EE102}">
      <dgm:prSet/>
      <dgm:spPr/>
      <dgm:t>
        <a:bodyPr/>
        <a:lstStyle/>
        <a:p>
          <a:endParaRPr lang="en-US"/>
        </a:p>
      </dgm:t>
    </dgm:pt>
    <dgm:pt modelId="{3528188C-4FDE-4DDE-BA8A-CF8373589EE7}" type="sibTrans" cxnId="{05A94954-B809-4F0A-AFC8-05B5D21EE102}">
      <dgm:prSet/>
      <dgm:spPr/>
      <dgm:t>
        <a:bodyPr/>
        <a:lstStyle/>
        <a:p>
          <a:endParaRPr lang="en-US"/>
        </a:p>
      </dgm:t>
    </dgm:pt>
    <dgm:pt modelId="{E3087864-73FB-4FA2-8CA7-AA0063C4C5AF}">
      <dgm:prSet/>
      <dgm:spPr/>
      <dgm:t>
        <a:bodyPr/>
        <a:lstStyle/>
        <a:p>
          <a:pPr>
            <a:defRPr cap="all"/>
          </a:pPr>
          <a:r>
            <a:rPr lang="zh-CN"/>
            <a:t>这些思想对革命的反抗和破坏作用强大。</a:t>
          </a:r>
          <a:endParaRPr lang="en-US"/>
        </a:p>
      </dgm:t>
    </dgm:pt>
    <dgm:pt modelId="{DF1813CF-35D5-409E-91D0-641433F4AAFF}" type="parTrans" cxnId="{CBE7DFA4-1D26-45A9-BE0D-CCE7ED7E3401}">
      <dgm:prSet/>
      <dgm:spPr/>
      <dgm:t>
        <a:bodyPr/>
        <a:lstStyle/>
        <a:p>
          <a:endParaRPr lang="en-US"/>
        </a:p>
      </dgm:t>
    </dgm:pt>
    <dgm:pt modelId="{7D2755B5-E8F2-443E-A072-28192BF10D20}" type="sibTrans" cxnId="{CBE7DFA4-1D26-45A9-BE0D-CCE7ED7E3401}">
      <dgm:prSet/>
      <dgm:spPr/>
      <dgm:t>
        <a:bodyPr/>
        <a:lstStyle/>
        <a:p>
          <a:endParaRPr lang="en-US"/>
        </a:p>
      </dgm:t>
    </dgm:pt>
    <dgm:pt modelId="{23F7EEF9-0FC0-46CA-B7EA-EB6AAB4CFADD}" type="pres">
      <dgm:prSet presAssocID="{F6EB2D10-CF4C-452B-AF63-E8F7B48D72C8}" presName="root" presStyleCnt="0">
        <dgm:presLayoutVars>
          <dgm:dir/>
          <dgm:resizeHandles val="exact"/>
        </dgm:presLayoutVars>
      </dgm:prSet>
      <dgm:spPr/>
    </dgm:pt>
    <dgm:pt modelId="{2ED78607-B174-493A-A24A-65130B326E91}" type="pres">
      <dgm:prSet presAssocID="{F4CD84B2-C74F-48A1-BE8B-E43CB3F7C076}" presName="compNode" presStyleCnt="0"/>
      <dgm:spPr/>
    </dgm:pt>
    <dgm:pt modelId="{9F88B618-4F0E-419B-8CB3-4F5BE6259EA6}" type="pres">
      <dgm:prSet presAssocID="{F4CD84B2-C74F-48A1-BE8B-E43CB3F7C076}" presName="iconBgRect" presStyleLbl="bgShp" presStyleIdx="0" presStyleCnt="2"/>
      <dgm:spPr/>
    </dgm:pt>
    <dgm:pt modelId="{AFA5E2EB-AC7A-413F-A9EF-8AFF1489607B}" type="pres">
      <dgm:prSet presAssocID="{F4CD84B2-C74F-48A1-BE8B-E43CB3F7C07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030FF3B9-04C5-47F8-9FF5-4A8F576B5806}" type="pres">
      <dgm:prSet presAssocID="{F4CD84B2-C74F-48A1-BE8B-E43CB3F7C076}" presName="spaceRect" presStyleCnt="0"/>
      <dgm:spPr/>
    </dgm:pt>
    <dgm:pt modelId="{24A5A3AB-3B16-47FC-A363-CC55CD07BF67}" type="pres">
      <dgm:prSet presAssocID="{F4CD84B2-C74F-48A1-BE8B-E43CB3F7C076}" presName="textRect" presStyleLbl="revTx" presStyleIdx="0" presStyleCnt="2">
        <dgm:presLayoutVars>
          <dgm:chMax val="1"/>
          <dgm:chPref val="1"/>
        </dgm:presLayoutVars>
      </dgm:prSet>
      <dgm:spPr/>
    </dgm:pt>
    <dgm:pt modelId="{6C5C8F1D-1904-415E-8BD7-6ADEC1370424}" type="pres">
      <dgm:prSet presAssocID="{3528188C-4FDE-4DDE-BA8A-CF8373589EE7}" presName="sibTrans" presStyleCnt="0"/>
      <dgm:spPr/>
    </dgm:pt>
    <dgm:pt modelId="{6DB879AD-2336-4973-9C73-C3136216B24F}" type="pres">
      <dgm:prSet presAssocID="{E3087864-73FB-4FA2-8CA7-AA0063C4C5AF}" presName="compNode" presStyleCnt="0"/>
      <dgm:spPr/>
    </dgm:pt>
    <dgm:pt modelId="{485A4626-11F7-4EF2-83CE-2AB81642EC88}" type="pres">
      <dgm:prSet presAssocID="{E3087864-73FB-4FA2-8CA7-AA0063C4C5AF}" presName="iconBgRect" presStyleLbl="bgShp" presStyleIdx="1" presStyleCnt="2"/>
      <dgm:spPr/>
    </dgm:pt>
    <dgm:pt modelId="{2E2B6EF6-0B98-4F88-AE04-FB117F756299}" type="pres">
      <dgm:prSet presAssocID="{E3087864-73FB-4FA2-8CA7-AA0063C4C5A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vil Face Outline"/>
        </a:ext>
      </dgm:extLst>
    </dgm:pt>
    <dgm:pt modelId="{7966BA77-F29B-4733-BC52-2042A7DB61E8}" type="pres">
      <dgm:prSet presAssocID="{E3087864-73FB-4FA2-8CA7-AA0063C4C5AF}" presName="spaceRect" presStyleCnt="0"/>
      <dgm:spPr/>
    </dgm:pt>
    <dgm:pt modelId="{4ED58F39-794A-47C6-94FA-79F2637A5F80}" type="pres">
      <dgm:prSet presAssocID="{E3087864-73FB-4FA2-8CA7-AA0063C4C5AF}" presName="textRect" presStyleLbl="revTx" presStyleIdx="1" presStyleCnt="2">
        <dgm:presLayoutVars>
          <dgm:chMax val="1"/>
          <dgm:chPref val="1"/>
        </dgm:presLayoutVars>
      </dgm:prSet>
      <dgm:spPr/>
    </dgm:pt>
  </dgm:ptLst>
  <dgm:cxnLst>
    <dgm:cxn modelId="{0993286A-991D-4BF9-A941-D6FE8FAA95E7}" type="presOf" srcId="{E3087864-73FB-4FA2-8CA7-AA0063C4C5AF}" destId="{4ED58F39-794A-47C6-94FA-79F2637A5F80}" srcOrd="0" destOrd="0" presId="urn:microsoft.com/office/officeart/2018/5/layout/IconCircleLabelList"/>
    <dgm:cxn modelId="{05A94954-B809-4F0A-AFC8-05B5D21EE102}" srcId="{F6EB2D10-CF4C-452B-AF63-E8F7B48D72C8}" destId="{F4CD84B2-C74F-48A1-BE8B-E43CB3F7C076}" srcOrd="0" destOrd="0" parTransId="{7382B9AB-5282-4977-AC6B-8459BA7E8D73}" sibTransId="{3528188C-4FDE-4DDE-BA8A-CF8373589EE7}"/>
    <dgm:cxn modelId="{652B2187-76EE-467A-8F0E-4340B205ECC2}" type="presOf" srcId="{F6EB2D10-CF4C-452B-AF63-E8F7B48D72C8}" destId="{23F7EEF9-0FC0-46CA-B7EA-EB6AAB4CFADD}" srcOrd="0" destOrd="0" presId="urn:microsoft.com/office/officeart/2018/5/layout/IconCircleLabelList"/>
    <dgm:cxn modelId="{CBE7DFA4-1D26-45A9-BE0D-CCE7ED7E3401}" srcId="{F6EB2D10-CF4C-452B-AF63-E8F7B48D72C8}" destId="{E3087864-73FB-4FA2-8CA7-AA0063C4C5AF}" srcOrd="1" destOrd="0" parTransId="{DF1813CF-35D5-409E-91D0-641433F4AAFF}" sibTransId="{7D2755B5-E8F2-443E-A072-28192BF10D20}"/>
    <dgm:cxn modelId="{972393FB-0E52-45D0-9AEF-EE62B3408F4C}" type="presOf" srcId="{F4CD84B2-C74F-48A1-BE8B-E43CB3F7C076}" destId="{24A5A3AB-3B16-47FC-A363-CC55CD07BF67}" srcOrd="0" destOrd="0" presId="urn:microsoft.com/office/officeart/2018/5/layout/IconCircleLabelList"/>
    <dgm:cxn modelId="{5EFFA1FA-D925-4EC2-9A7E-1EE69A4E5635}" type="presParOf" srcId="{23F7EEF9-0FC0-46CA-B7EA-EB6AAB4CFADD}" destId="{2ED78607-B174-493A-A24A-65130B326E91}" srcOrd="0" destOrd="0" presId="urn:microsoft.com/office/officeart/2018/5/layout/IconCircleLabelList"/>
    <dgm:cxn modelId="{E1B98668-92CC-4A09-B264-16D634798C10}" type="presParOf" srcId="{2ED78607-B174-493A-A24A-65130B326E91}" destId="{9F88B618-4F0E-419B-8CB3-4F5BE6259EA6}" srcOrd="0" destOrd="0" presId="urn:microsoft.com/office/officeart/2018/5/layout/IconCircleLabelList"/>
    <dgm:cxn modelId="{D156EAB3-442C-4247-9238-5816AF360C57}" type="presParOf" srcId="{2ED78607-B174-493A-A24A-65130B326E91}" destId="{AFA5E2EB-AC7A-413F-A9EF-8AFF1489607B}" srcOrd="1" destOrd="0" presId="urn:microsoft.com/office/officeart/2018/5/layout/IconCircleLabelList"/>
    <dgm:cxn modelId="{8408C02F-18A4-4DD0-8BF5-FCB00DAA8EA5}" type="presParOf" srcId="{2ED78607-B174-493A-A24A-65130B326E91}" destId="{030FF3B9-04C5-47F8-9FF5-4A8F576B5806}" srcOrd="2" destOrd="0" presId="urn:microsoft.com/office/officeart/2018/5/layout/IconCircleLabelList"/>
    <dgm:cxn modelId="{E11E6F2F-B465-4F46-BCED-A3CC4987BEF9}" type="presParOf" srcId="{2ED78607-B174-493A-A24A-65130B326E91}" destId="{24A5A3AB-3B16-47FC-A363-CC55CD07BF67}" srcOrd="3" destOrd="0" presId="urn:microsoft.com/office/officeart/2018/5/layout/IconCircleLabelList"/>
    <dgm:cxn modelId="{80C1B395-73DA-479D-979B-73B0BA0E6061}" type="presParOf" srcId="{23F7EEF9-0FC0-46CA-B7EA-EB6AAB4CFADD}" destId="{6C5C8F1D-1904-415E-8BD7-6ADEC1370424}" srcOrd="1" destOrd="0" presId="urn:microsoft.com/office/officeart/2018/5/layout/IconCircleLabelList"/>
    <dgm:cxn modelId="{3E6E32B9-1AAD-411E-A3FA-55047A46DC4A}" type="presParOf" srcId="{23F7EEF9-0FC0-46CA-B7EA-EB6AAB4CFADD}" destId="{6DB879AD-2336-4973-9C73-C3136216B24F}" srcOrd="2" destOrd="0" presId="urn:microsoft.com/office/officeart/2018/5/layout/IconCircleLabelList"/>
    <dgm:cxn modelId="{D923C897-8B88-4B2D-8DF5-A29AC9BAA887}" type="presParOf" srcId="{6DB879AD-2336-4973-9C73-C3136216B24F}" destId="{485A4626-11F7-4EF2-83CE-2AB81642EC88}" srcOrd="0" destOrd="0" presId="urn:microsoft.com/office/officeart/2018/5/layout/IconCircleLabelList"/>
    <dgm:cxn modelId="{2B251EB1-AB2F-4F63-8837-DB70608BA605}" type="presParOf" srcId="{6DB879AD-2336-4973-9C73-C3136216B24F}" destId="{2E2B6EF6-0B98-4F88-AE04-FB117F756299}" srcOrd="1" destOrd="0" presId="urn:microsoft.com/office/officeart/2018/5/layout/IconCircleLabelList"/>
    <dgm:cxn modelId="{EDDBCD94-CB59-4DBA-B5AE-AC752D95B0EC}" type="presParOf" srcId="{6DB879AD-2336-4973-9C73-C3136216B24F}" destId="{7966BA77-F29B-4733-BC52-2042A7DB61E8}" srcOrd="2" destOrd="0" presId="urn:microsoft.com/office/officeart/2018/5/layout/IconCircleLabelList"/>
    <dgm:cxn modelId="{2EE5853D-5831-4A02-A320-A9C3D9B2579B}" type="presParOf" srcId="{6DB879AD-2336-4973-9C73-C3136216B24F}" destId="{4ED58F39-794A-47C6-94FA-79F2637A5F8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41035A-40A0-41F6-9A3E-321E189C3E5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820B14-3C58-47C3-BF10-73C5779A9F39}">
      <dgm:prSet/>
      <dgm:spPr/>
      <dgm:t>
        <a:bodyPr/>
        <a:lstStyle/>
        <a:p>
          <a:r>
            <a:rPr lang="zh-CN"/>
            <a:t>虽然涌现出一些杰出的领导者</a:t>
          </a:r>
          <a:endParaRPr lang="en-US"/>
        </a:p>
      </dgm:t>
    </dgm:pt>
    <dgm:pt modelId="{74D93A3B-F9AA-4521-93D3-D3A00F3BC858}" type="parTrans" cxnId="{8819911B-9477-4BF1-BAA5-7FEA7D2F7E24}">
      <dgm:prSet/>
      <dgm:spPr/>
      <dgm:t>
        <a:bodyPr/>
        <a:lstStyle/>
        <a:p>
          <a:endParaRPr lang="en-US"/>
        </a:p>
      </dgm:t>
    </dgm:pt>
    <dgm:pt modelId="{E1DFF909-D09D-4FEC-8E5F-B47DFCD3D01A}" type="sibTrans" cxnId="{8819911B-9477-4BF1-BAA5-7FEA7D2F7E24}">
      <dgm:prSet/>
      <dgm:spPr/>
      <dgm:t>
        <a:bodyPr/>
        <a:lstStyle/>
        <a:p>
          <a:endParaRPr lang="en-US"/>
        </a:p>
      </dgm:t>
    </dgm:pt>
    <dgm:pt modelId="{D0806F9A-3E57-49E4-8B5A-05E1B660B61E}">
      <dgm:prSet/>
      <dgm:spPr/>
      <dgm:t>
        <a:bodyPr/>
        <a:lstStyle/>
        <a:p>
          <a:r>
            <a:rPr lang="zh-CN"/>
            <a:t>整体上缺乏一个统一、高效、有力的组织体系和领导核心。</a:t>
          </a:r>
          <a:endParaRPr lang="en-US"/>
        </a:p>
      </dgm:t>
    </dgm:pt>
    <dgm:pt modelId="{B3C3659B-5071-4A94-8011-999C28AE7A70}" type="parTrans" cxnId="{01BE629A-8FF6-4F59-A778-CF1F8BAA629F}">
      <dgm:prSet/>
      <dgm:spPr/>
      <dgm:t>
        <a:bodyPr/>
        <a:lstStyle/>
        <a:p>
          <a:endParaRPr lang="en-US"/>
        </a:p>
      </dgm:t>
    </dgm:pt>
    <dgm:pt modelId="{CB20E22B-049C-40BC-B952-8BC6F5E1A304}" type="sibTrans" cxnId="{01BE629A-8FF6-4F59-A778-CF1F8BAA629F}">
      <dgm:prSet/>
      <dgm:spPr/>
      <dgm:t>
        <a:bodyPr/>
        <a:lstStyle/>
        <a:p>
          <a:endParaRPr lang="en-US"/>
        </a:p>
      </dgm:t>
    </dgm:pt>
    <dgm:pt modelId="{1AD61A42-782C-4F39-8D91-938B76574FCF}" type="pres">
      <dgm:prSet presAssocID="{AB41035A-40A0-41F6-9A3E-321E189C3E59}" presName="root" presStyleCnt="0">
        <dgm:presLayoutVars>
          <dgm:dir/>
          <dgm:resizeHandles val="exact"/>
        </dgm:presLayoutVars>
      </dgm:prSet>
      <dgm:spPr/>
    </dgm:pt>
    <dgm:pt modelId="{0C90CFF8-CD39-42B7-8497-84952B10C580}" type="pres">
      <dgm:prSet presAssocID="{1E820B14-3C58-47C3-BF10-73C5779A9F39}" presName="compNode" presStyleCnt="0"/>
      <dgm:spPr/>
    </dgm:pt>
    <dgm:pt modelId="{4651C97A-6D7E-42DC-82D7-910F61D54891}" type="pres">
      <dgm:prSet presAssocID="{1E820B14-3C58-47C3-BF10-73C5779A9F3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闪电"/>
        </a:ext>
      </dgm:extLst>
    </dgm:pt>
    <dgm:pt modelId="{D880417E-330B-49E5-986F-75FC25507613}" type="pres">
      <dgm:prSet presAssocID="{1E820B14-3C58-47C3-BF10-73C5779A9F39}" presName="spaceRect" presStyleCnt="0"/>
      <dgm:spPr/>
    </dgm:pt>
    <dgm:pt modelId="{530ED297-43B6-4439-ABB0-A9BEA16C52CB}" type="pres">
      <dgm:prSet presAssocID="{1E820B14-3C58-47C3-BF10-73C5779A9F39}" presName="textRect" presStyleLbl="revTx" presStyleIdx="0" presStyleCnt="2">
        <dgm:presLayoutVars>
          <dgm:chMax val="1"/>
          <dgm:chPref val="1"/>
        </dgm:presLayoutVars>
      </dgm:prSet>
      <dgm:spPr/>
    </dgm:pt>
    <dgm:pt modelId="{6D2B27DB-C9BC-4C7F-8DC5-5CB0920F4EC3}" type="pres">
      <dgm:prSet presAssocID="{E1DFF909-D09D-4FEC-8E5F-B47DFCD3D01A}" presName="sibTrans" presStyleCnt="0"/>
      <dgm:spPr/>
    </dgm:pt>
    <dgm:pt modelId="{722D40A6-0ADF-4124-A9B9-03600EEDB751}" type="pres">
      <dgm:prSet presAssocID="{D0806F9A-3E57-49E4-8B5A-05E1B660B61E}" presName="compNode" presStyleCnt="0"/>
      <dgm:spPr/>
    </dgm:pt>
    <dgm:pt modelId="{7B2B7CB6-D428-4678-8CCF-EBFA469829F3}" type="pres">
      <dgm:prSet presAssocID="{D0806F9A-3E57-49E4-8B5A-05E1B660B61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ycle with People"/>
        </a:ext>
      </dgm:extLst>
    </dgm:pt>
    <dgm:pt modelId="{D29FEA89-E54A-42D7-BD8E-977651540F13}" type="pres">
      <dgm:prSet presAssocID="{D0806F9A-3E57-49E4-8B5A-05E1B660B61E}" presName="spaceRect" presStyleCnt="0"/>
      <dgm:spPr/>
    </dgm:pt>
    <dgm:pt modelId="{89E7DD3C-D6EB-4C36-AAF8-89A61475C715}" type="pres">
      <dgm:prSet presAssocID="{D0806F9A-3E57-49E4-8B5A-05E1B660B61E}" presName="textRect" presStyleLbl="revTx" presStyleIdx="1" presStyleCnt="2">
        <dgm:presLayoutVars>
          <dgm:chMax val="1"/>
          <dgm:chPref val="1"/>
        </dgm:presLayoutVars>
      </dgm:prSet>
      <dgm:spPr/>
    </dgm:pt>
  </dgm:ptLst>
  <dgm:cxnLst>
    <dgm:cxn modelId="{8819911B-9477-4BF1-BAA5-7FEA7D2F7E24}" srcId="{AB41035A-40A0-41F6-9A3E-321E189C3E59}" destId="{1E820B14-3C58-47C3-BF10-73C5779A9F39}" srcOrd="0" destOrd="0" parTransId="{74D93A3B-F9AA-4521-93D3-D3A00F3BC858}" sibTransId="{E1DFF909-D09D-4FEC-8E5F-B47DFCD3D01A}"/>
    <dgm:cxn modelId="{66E5B11B-1C20-444B-8B5B-7BC65111D11F}" type="presOf" srcId="{D0806F9A-3E57-49E4-8B5A-05E1B660B61E}" destId="{89E7DD3C-D6EB-4C36-AAF8-89A61475C715}" srcOrd="0" destOrd="0" presId="urn:microsoft.com/office/officeart/2018/2/layout/IconLabelList"/>
    <dgm:cxn modelId="{3577211C-DEA7-45FB-AC5A-920690B87C84}" type="presOf" srcId="{AB41035A-40A0-41F6-9A3E-321E189C3E59}" destId="{1AD61A42-782C-4F39-8D91-938B76574FCF}" srcOrd="0" destOrd="0" presId="urn:microsoft.com/office/officeart/2018/2/layout/IconLabelList"/>
    <dgm:cxn modelId="{E84BE86B-BC6E-42E2-A8B5-ABC85432304D}" type="presOf" srcId="{1E820B14-3C58-47C3-BF10-73C5779A9F39}" destId="{530ED297-43B6-4439-ABB0-A9BEA16C52CB}" srcOrd="0" destOrd="0" presId="urn:microsoft.com/office/officeart/2018/2/layout/IconLabelList"/>
    <dgm:cxn modelId="{01BE629A-8FF6-4F59-A778-CF1F8BAA629F}" srcId="{AB41035A-40A0-41F6-9A3E-321E189C3E59}" destId="{D0806F9A-3E57-49E4-8B5A-05E1B660B61E}" srcOrd="1" destOrd="0" parTransId="{B3C3659B-5071-4A94-8011-999C28AE7A70}" sibTransId="{CB20E22B-049C-40BC-B952-8BC6F5E1A304}"/>
    <dgm:cxn modelId="{4C802335-150B-4D3B-BE51-5E2B5B8473C6}" type="presParOf" srcId="{1AD61A42-782C-4F39-8D91-938B76574FCF}" destId="{0C90CFF8-CD39-42B7-8497-84952B10C580}" srcOrd="0" destOrd="0" presId="urn:microsoft.com/office/officeart/2018/2/layout/IconLabelList"/>
    <dgm:cxn modelId="{59918D99-58CF-472D-81EB-B607BBF7AF55}" type="presParOf" srcId="{0C90CFF8-CD39-42B7-8497-84952B10C580}" destId="{4651C97A-6D7E-42DC-82D7-910F61D54891}" srcOrd="0" destOrd="0" presId="urn:microsoft.com/office/officeart/2018/2/layout/IconLabelList"/>
    <dgm:cxn modelId="{D69809E3-C2BC-4D37-9AFA-61A84F4C4CEC}" type="presParOf" srcId="{0C90CFF8-CD39-42B7-8497-84952B10C580}" destId="{D880417E-330B-49E5-986F-75FC25507613}" srcOrd="1" destOrd="0" presId="urn:microsoft.com/office/officeart/2018/2/layout/IconLabelList"/>
    <dgm:cxn modelId="{F4F76626-2049-41B7-854E-2AC3E0FD37D6}" type="presParOf" srcId="{0C90CFF8-CD39-42B7-8497-84952B10C580}" destId="{530ED297-43B6-4439-ABB0-A9BEA16C52CB}" srcOrd="2" destOrd="0" presId="urn:microsoft.com/office/officeart/2018/2/layout/IconLabelList"/>
    <dgm:cxn modelId="{FBB70D79-3F65-4CC2-A4FE-6F67744D2FEE}" type="presParOf" srcId="{1AD61A42-782C-4F39-8D91-938B76574FCF}" destId="{6D2B27DB-C9BC-4C7F-8DC5-5CB0920F4EC3}" srcOrd="1" destOrd="0" presId="urn:microsoft.com/office/officeart/2018/2/layout/IconLabelList"/>
    <dgm:cxn modelId="{AAF64F66-3FB2-4838-9F4A-17612BDA4BE1}" type="presParOf" srcId="{1AD61A42-782C-4F39-8D91-938B76574FCF}" destId="{722D40A6-0ADF-4124-A9B9-03600EEDB751}" srcOrd="2" destOrd="0" presId="urn:microsoft.com/office/officeart/2018/2/layout/IconLabelList"/>
    <dgm:cxn modelId="{040BDF45-F159-41CE-9B7F-8DB76A089860}" type="presParOf" srcId="{722D40A6-0ADF-4124-A9B9-03600EEDB751}" destId="{7B2B7CB6-D428-4678-8CCF-EBFA469829F3}" srcOrd="0" destOrd="0" presId="urn:microsoft.com/office/officeart/2018/2/layout/IconLabelList"/>
    <dgm:cxn modelId="{F73D6A57-4D1F-42B2-AE2D-CED42B377DF4}" type="presParOf" srcId="{722D40A6-0ADF-4124-A9B9-03600EEDB751}" destId="{D29FEA89-E54A-42D7-BD8E-977651540F13}" srcOrd="1" destOrd="0" presId="urn:microsoft.com/office/officeart/2018/2/layout/IconLabelList"/>
    <dgm:cxn modelId="{D2E1F44B-CC7F-46B0-BFDB-53CA9624AFB2}" type="presParOf" srcId="{722D40A6-0ADF-4124-A9B9-03600EEDB751}" destId="{89E7DD3C-D6EB-4C36-AAF8-89A61475C71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130F99F-5DCE-4A8C-A3E3-95F27041C57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FCF50B1-4FC5-483B-846D-855F1BD70BF9}">
      <dgm:prSet/>
      <dgm:spPr/>
      <dgm:t>
        <a:bodyPr/>
        <a:lstStyle/>
        <a:p>
          <a:r>
            <a:rPr lang="zh-CN"/>
            <a:t>推翻旧制度</a:t>
          </a:r>
          <a:endParaRPr lang="en-US"/>
        </a:p>
      </dgm:t>
    </dgm:pt>
    <dgm:pt modelId="{30FCC357-3911-4619-9A69-7C71B927C018}" type="parTrans" cxnId="{F0A0BDAA-D7B7-41AE-9E98-6C5BB829F436}">
      <dgm:prSet/>
      <dgm:spPr/>
      <dgm:t>
        <a:bodyPr/>
        <a:lstStyle/>
        <a:p>
          <a:endParaRPr lang="en-US"/>
        </a:p>
      </dgm:t>
    </dgm:pt>
    <dgm:pt modelId="{8E1446C3-945D-4B74-A794-2084D73E9124}" type="sibTrans" cxnId="{F0A0BDAA-D7B7-41AE-9E98-6C5BB829F436}">
      <dgm:prSet/>
      <dgm:spPr/>
      <dgm:t>
        <a:bodyPr/>
        <a:lstStyle/>
        <a:p>
          <a:endParaRPr lang="en-US"/>
        </a:p>
      </dgm:t>
    </dgm:pt>
    <dgm:pt modelId="{46DB1B35-02AB-437D-A60B-F540A470FDA9}">
      <dgm:prSet/>
      <dgm:spPr/>
      <dgm:t>
        <a:bodyPr/>
        <a:lstStyle/>
        <a:p>
          <a:r>
            <a:rPr lang="zh-CN"/>
            <a:t>争取民主和自由</a:t>
          </a:r>
          <a:endParaRPr lang="en-US"/>
        </a:p>
      </dgm:t>
    </dgm:pt>
    <dgm:pt modelId="{CB624E2A-A079-4978-945B-7D1F8521EEC7}" type="parTrans" cxnId="{F0F499E1-DF57-4214-833C-820EDC026ED2}">
      <dgm:prSet/>
      <dgm:spPr/>
      <dgm:t>
        <a:bodyPr/>
        <a:lstStyle/>
        <a:p>
          <a:endParaRPr lang="en-US"/>
        </a:p>
      </dgm:t>
    </dgm:pt>
    <dgm:pt modelId="{63095ACF-6937-4E31-B7DC-BFB0147F2EA8}" type="sibTrans" cxnId="{F0F499E1-DF57-4214-833C-820EDC026ED2}">
      <dgm:prSet/>
      <dgm:spPr/>
      <dgm:t>
        <a:bodyPr/>
        <a:lstStyle/>
        <a:p>
          <a:endParaRPr lang="en-US"/>
        </a:p>
      </dgm:t>
    </dgm:pt>
    <dgm:pt modelId="{716E223F-3E79-41B9-947B-98CE169E63A7}">
      <dgm:prSet/>
      <dgm:spPr/>
      <dgm:t>
        <a:bodyPr/>
        <a:lstStyle/>
        <a:p>
          <a:r>
            <a:rPr lang="zh-CN"/>
            <a:t>民族独立和自强</a:t>
          </a:r>
          <a:endParaRPr lang="en-US"/>
        </a:p>
      </dgm:t>
    </dgm:pt>
    <dgm:pt modelId="{D335F4CD-7A25-4F16-9D2D-9203AC51E59B}" type="parTrans" cxnId="{1730D7BD-17CD-4D21-9E59-2AA62771DCE1}">
      <dgm:prSet/>
      <dgm:spPr/>
      <dgm:t>
        <a:bodyPr/>
        <a:lstStyle/>
        <a:p>
          <a:endParaRPr lang="en-US"/>
        </a:p>
      </dgm:t>
    </dgm:pt>
    <dgm:pt modelId="{D2309AAF-6A59-4E6B-858F-CD5C8857F729}" type="sibTrans" cxnId="{1730D7BD-17CD-4D21-9E59-2AA62771DCE1}">
      <dgm:prSet/>
      <dgm:spPr/>
      <dgm:t>
        <a:bodyPr/>
        <a:lstStyle/>
        <a:p>
          <a:endParaRPr lang="en-US"/>
        </a:p>
      </dgm:t>
    </dgm:pt>
    <dgm:pt modelId="{F38F8F83-299D-4A2B-9CF5-BACD37642499}">
      <dgm:prSet/>
      <dgm:spPr/>
      <dgm:t>
        <a:bodyPr/>
        <a:lstStyle/>
        <a:p>
          <a:r>
            <a:rPr lang="zh-CN"/>
            <a:t>社会改革的必要性</a:t>
          </a:r>
          <a:endParaRPr lang="en-US"/>
        </a:p>
      </dgm:t>
    </dgm:pt>
    <dgm:pt modelId="{9F0BA688-7D44-4F5F-9BCD-1EC8FAD224CE}" type="parTrans" cxnId="{BC9D5B33-DE92-4881-9849-7273CEACC77D}">
      <dgm:prSet/>
      <dgm:spPr/>
      <dgm:t>
        <a:bodyPr/>
        <a:lstStyle/>
        <a:p>
          <a:endParaRPr lang="en-US"/>
        </a:p>
      </dgm:t>
    </dgm:pt>
    <dgm:pt modelId="{DFF288E5-6B77-49D1-A993-89414C4C42FE}" type="sibTrans" cxnId="{BC9D5B33-DE92-4881-9849-7273CEACC77D}">
      <dgm:prSet/>
      <dgm:spPr/>
      <dgm:t>
        <a:bodyPr/>
        <a:lstStyle/>
        <a:p>
          <a:endParaRPr lang="en-US"/>
        </a:p>
      </dgm:t>
    </dgm:pt>
    <dgm:pt modelId="{D88D17C2-0CD1-49FA-8D88-B172DB80B3A3}">
      <dgm:prSet/>
      <dgm:spPr/>
      <dgm:t>
        <a:bodyPr/>
        <a:lstStyle/>
        <a:p>
          <a:r>
            <a:rPr lang="zh-CN"/>
            <a:t>人民力量的重要性</a:t>
          </a:r>
          <a:endParaRPr lang="en-US"/>
        </a:p>
      </dgm:t>
    </dgm:pt>
    <dgm:pt modelId="{7EF93DE7-CF40-4501-AD46-B0FDF7230E6A}" type="parTrans" cxnId="{3701B050-4677-43A2-8FA6-D49DD695489C}">
      <dgm:prSet/>
      <dgm:spPr/>
      <dgm:t>
        <a:bodyPr/>
        <a:lstStyle/>
        <a:p>
          <a:endParaRPr lang="en-US"/>
        </a:p>
      </dgm:t>
    </dgm:pt>
    <dgm:pt modelId="{DA8B359D-AB93-4BB2-8DA7-978A7C969CD7}" type="sibTrans" cxnId="{3701B050-4677-43A2-8FA6-D49DD695489C}">
      <dgm:prSet/>
      <dgm:spPr/>
      <dgm:t>
        <a:bodyPr/>
        <a:lstStyle/>
        <a:p>
          <a:endParaRPr lang="en-US"/>
        </a:p>
      </dgm:t>
    </dgm:pt>
    <dgm:pt modelId="{68B0C640-C3BC-4826-A2A5-EC75FF9CA270}" type="pres">
      <dgm:prSet presAssocID="{D130F99F-5DCE-4A8C-A3E3-95F27041C576}" presName="linear" presStyleCnt="0">
        <dgm:presLayoutVars>
          <dgm:animLvl val="lvl"/>
          <dgm:resizeHandles val="exact"/>
        </dgm:presLayoutVars>
      </dgm:prSet>
      <dgm:spPr/>
    </dgm:pt>
    <dgm:pt modelId="{A7CEDC62-CFB1-45B6-B381-F932F3836E55}" type="pres">
      <dgm:prSet presAssocID="{EFCF50B1-4FC5-483B-846D-855F1BD70BF9}" presName="parentText" presStyleLbl="node1" presStyleIdx="0" presStyleCnt="5">
        <dgm:presLayoutVars>
          <dgm:chMax val="0"/>
          <dgm:bulletEnabled val="1"/>
        </dgm:presLayoutVars>
      </dgm:prSet>
      <dgm:spPr/>
    </dgm:pt>
    <dgm:pt modelId="{8E6356E5-4D35-4AC7-8D91-9F54F67A267F}" type="pres">
      <dgm:prSet presAssocID="{8E1446C3-945D-4B74-A794-2084D73E9124}" presName="spacer" presStyleCnt="0"/>
      <dgm:spPr/>
    </dgm:pt>
    <dgm:pt modelId="{96C4D4E6-7363-46A4-940F-0184C4F1AB43}" type="pres">
      <dgm:prSet presAssocID="{46DB1B35-02AB-437D-A60B-F540A470FDA9}" presName="parentText" presStyleLbl="node1" presStyleIdx="1" presStyleCnt="5">
        <dgm:presLayoutVars>
          <dgm:chMax val="0"/>
          <dgm:bulletEnabled val="1"/>
        </dgm:presLayoutVars>
      </dgm:prSet>
      <dgm:spPr/>
    </dgm:pt>
    <dgm:pt modelId="{B8FEEE97-4126-4DC0-95AC-A872F7638BAB}" type="pres">
      <dgm:prSet presAssocID="{63095ACF-6937-4E31-B7DC-BFB0147F2EA8}" presName="spacer" presStyleCnt="0"/>
      <dgm:spPr/>
    </dgm:pt>
    <dgm:pt modelId="{F25D5D3D-02A1-4CC5-BE06-DBD35E20201B}" type="pres">
      <dgm:prSet presAssocID="{716E223F-3E79-41B9-947B-98CE169E63A7}" presName="parentText" presStyleLbl="node1" presStyleIdx="2" presStyleCnt="5">
        <dgm:presLayoutVars>
          <dgm:chMax val="0"/>
          <dgm:bulletEnabled val="1"/>
        </dgm:presLayoutVars>
      </dgm:prSet>
      <dgm:spPr/>
    </dgm:pt>
    <dgm:pt modelId="{19EDC28B-0CF4-4B96-A584-3295CA04D94F}" type="pres">
      <dgm:prSet presAssocID="{D2309AAF-6A59-4E6B-858F-CD5C8857F729}" presName="spacer" presStyleCnt="0"/>
      <dgm:spPr/>
    </dgm:pt>
    <dgm:pt modelId="{211DEF91-C8AE-4963-B21B-04BA8DC9255B}" type="pres">
      <dgm:prSet presAssocID="{F38F8F83-299D-4A2B-9CF5-BACD37642499}" presName="parentText" presStyleLbl="node1" presStyleIdx="3" presStyleCnt="5">
        <dgm:presLayoutVars>
          <dgm:chMax val="0"/>
          <dgm:bulletEnabled val="1"/>
        </dgm:presLayoutVars>
      </dgm:prSet>
      <dgm:spPr/>
    </dgm:pt>
    <dgm:pt modelId="{8594298D-E36B-42A0-855A-AB1145D70500}" type="pres">
      <dgm:prSet presAssocID="{DFF288E5-6B77-49D1-A993-89414C4C42FE}" presName="spacer" presStyleCnt="0"/>
      <dgm:spPr/>
    </dgm:pt>
    <dgm:pt modelId="{E1C1B063-489B-43EC-B082-DEEAEFF4F398}" type="pres">
      <dgm:prSet presAssocID="{D88D17C2-0CD1-49FA-8D88-B172DB80B3A3}" presName="parentText" presStyleLbl="node1" presStyleIdx="4" presStyleCnt="5">
        <dgm:presLayoutVars>
          <dgm:chMax val="0"/>
          <dgm:bulletEnabled val="1"/>
        </dgm:presLayoutVars>
      </dgm:prSet>
      <dgm:spPr/>
    </dgm:pt>
  </dgm:ptLst>
  <dgm:cxnLst>
    <dgm:cxn modelId="{75623F05-D31E-4915-933F-4CD40118B469}" type="presOf" srcId="{716E223F-3E79-41B9-947B-98CE169E63A7}" destId="{F25D5D3D-02A1-4CC5-BE06-DBD35E20201B}" srcOrd="0" destOrd="0" presId="urn:microsoft.com/office/officeart/2005/8/layout/vList2"/>
    <dgm:cxn modelId="{FD246E12-4698-4C7C-B80F-C10ED3966528}" type="presOf" srcId="{F38F8F83-299D-4A2B-9CF5-BACD37642499}" destId="{211DEF91-C8AE-4963-B21B-04BA8DC9255B}" srcOrd="0" destOrd="0" presId="urn:microsoft.com/office/officeart/2005/8/layout/vList2"/>
    <dgm:cxn modelId="{1123AB29-258A-4251-BDC2-95BDE7B2443B}" type="presOf" srcId="{D88D17C2-0CD1-49FA-8D88-B172DB80B3A3}" destId="{E1C1B063-489B-43EC-B082-DEEAEFF4F398}" srcOrd="0" destOrd="0" presId="urn:microsoft.com/office/officeart/2005/8/layout/vList2"/>
    <dgm:cxn modelId="{2167D929-6B51-4C7D-B381-B56A68784DFD}" type="presOf" srcId="{46DB1B35-02AB-437D-A60B-F540A470FDA9}" destId="{96C4D4E6-7363-46A4-940F-0184C4F1AB43}" srcOrd="0" destOrd="0" presId="urn:microsoft.com/office/officeart/2005/8/layout/vList2"/>
    <dgm:cxn modelId="{BC9D5B33-DE92-4881-9849-7273CEACC77D}" srcId="{D130F99F-5DCE-4A8C-A3E3-95F27041C576}" destId="{F38F8F83-299D-4A2B-9CF5-BACD37642499}" srcOrd="3" destOrd="0" parTransId="{9F0BA688-7D44-4F5F-9BCD-1EC8FAD224CE}" sibTransId="{DFF288E5-6B77-49D1-A993-89414C4C42FE}"/>
    <dgm:cxn modelId="{273CEF45-6383-4E9B-867B-11F2E3A9D098}" type="presOf" srcId="{D130F99F-5DCE-4A8C-A3E3-95F27041C576}" destId="{68B0C640-C3BC-4826-A2A5-EC75FF9CA270}" srcOrd="0" destOrd="0" presId="urn:microsoft.com/office/officeart/2005/8/layout/vList2"/>
    <dgm:cxn modelId="{3701B050-4677-43A2-8FA6-D49DD695489C}" srcId="{D130F99F-5DCE-4A8C-A3E3-95F27041C576}" destId="{D88D17C2-0CD1-49FA-8D88-B172DB80B3A3}" srcOrd="4" destOrd="0" parTransId="{7EF93DE7-CF40-4501-AD46-B0FDF7230E6A}" sibTransId="{DA8B359D-AB93-4BB2-8DA7-978A7C969CD7}"/>
    <dgm:cxn modelId="{F0A0BDAA-D7B7-41AE-9E98-6C5BB829F436}" srcId="{D130F99F-5DCE-4A8C-A3E3-95F27041C576}" destId="{EFCF50B1-4FC5-483B-846D-855F1BD70BF9}" srcOrd="0" destOrd="0" parTransId="{30FCC357-3911-4619-9A69-7C71B927C018}" sibTransId="{8E1446C3-945D-4B74-A794-2084D73E9124}"/>
    <dgm:cxn modelId="{1730D7BD-17CD-4D21-9E59-2AA62771DCE1}" srcId="{D130F99F-5DCE-4A8C-A3E3-95F27041C576}" destId="{716E223F-3E79-41B9-947B-98CE169E63A7}" srcOrd="2" destOrd="0" parTransId="{D335F4CD-7A25-4F16-9D2D-9203AC51E59B}" sibTransId="{D2309AAF-6A59-4E6B-858F-CD5C8857F729}"/>
    <dgm:cxn modelId="{A50A25C3-F983-468E-94F8-EB13669BC97D}" type="presOf" srcId="{EFCF50B1-4FC5-483B-846D-855F1BD70BF9}" destId="{A7CEDC62-CFB1-45B6-B381-F932F3836E55}" srcOrd="0" destOrd="0" presId="urn:microsoft.com/office/officeart/2005/8/layout/vList2"/>
    <dgm:cxn modelId="{F0F499E1-DF57-4214-833C-820EDC026ED2}" srcId="{D130F99F-5DCE-4A8C-A3E3-95F27041C576}" destId="{46DB1B35-02AB-437D-A60B-F540A470FDA9}" srcOrd="1" destOrd="0" parTransId="{CB624E2A-A079-4978-945B-7D1F8521EEC7}" sibTransId="{63095ACF-6937-4E31-B7DC-BFB0147F2EA8}"/>
    <dgm:cxn modelId="{45B05FF3-7071-4BC6-8B84-3DE79B1884A2}" type="presParOf" srcId="{68B0C640-C3BC-4826-A2A5-EC75FF9CA270}" destId="{A7CEDC62-CFB1-45B6-B381-F932F3836E55}" srcOrd="0" destOrd="0" presId="urn:microsoft.com/office/officeart/2005/8/layout/vList2"/>
    <dgm:cxn modelId="{E5EF3747-9E3F-49AA-9DDA-2ED4EB383FE0}" type="presParOf" srcId="{68B0C640-C3BC-4826-A2A5-EC75FF9CA270}" destId="{8E6356E5-4D35-4AC7-8D91-9F54F67A267F}" srcOrd="1" destOrd="0" presId="urn:microsoft.com/office/officeart/2005/8/layout/vList2"/>
    <dgm:cxn modelId="{72EC1470-2663-4056-B50F-FCA88DD9C8D9}" type="presParOf" srcId="{68B0C640-C3BC-4826-A2A5-EC75FF9CA270}" destId="{96C4D4E6-7363-46A4-940F-0184C4F1AB43}" srcOrd="2" destOrd="0" presId="urn:microsoft.com/office/officeart/2005/8/layout/vList2"/>
    <dgm:cxn modelId="{848DF1E0-2A30-48F2-AAE9-08B5A509C304}" type="presParOf" srcId="{68B0C640-C3BC-4826-A2A5-EC75FF9CA270}" destId="{B8FEEE97-4126-4DC0-95AC-A872F7638BAB}" srcOrd="3" destOrd="0" presId="urn:microsoft.com/office/officeart/2005/8/layout/vList2"/>
    <dgm:cxn modelId="{AD0D2E26-32C6-4DC6-BFC7-0F339BBF9871}" type="presParOf" srcId="{68B0C640-C3BC-4826-A2A5-EC75FF9CA270}" destId="{F25D5D3D-02A1-4CC5-BE06-DBD35E20201B}" srcOrd="4" destOrd="0" presId="urn:microsoft.com/office/officeart/2005/8/layout/vList2"/>
    <dgm:cxn modelId="{9F8E2D1B-2895-4437-A436-E6AB68914529}" type="presParOf" srcId="{68B0C640-C3BC-4826-A2A5-EC75FF9CA270}" destId="{19EDC28B-0CF4-4B96-A584-3295CA04D94F}" srcOrd="5" destOrd="0" presId="urn:microsoft.com/office/officeart/2005/8/layout/vList2"/>
    <dgm:cxn modelId="{C298CCD9-C7AA-4331-BBA7-083D099A765E}" type="presParOf" srcId="{68B0C640-C3BC-4826-A2A5-EC75FF9CA270}" destId="{211DEF91-C8AE-4963-B21B-04BA8DC9255B}" srcOrd="6" destOrd="0" presId="urn:microsoft.com/office/officeart/2005/8/layout/vList2"/>
    <dgm:cxn modelId="{FFB1EA04-7AB0-4625-B995-41949C51D1A4}" type="presParOf" srcId="{68B0C640-C3BC-4826-A2A5-EC75FF9CA270}" destId="{8594298D-E36B-42A0-855A-AB1145D70500}" srcOrd="7" destOrd="0" presId="urn:microsoft.com/office/officeart/2005/8/layout/vList2"/>
    <dgm:cxn modelId="{A5CB5E47-256D-4071-9E42-94421C0B5F31}" type="presParOf" srcId="{68B0C640-C3BC-4826-A2A5-EC75FF9CA270}" destId="{E1C1B063-489B-43EC-B082-DEEAEFF4F398}"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BC0C67-5A23-4DEE-BF3A-D926B95AEF4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8E4138-8DC2-4D09-8569-EB3D997534F2}">
      <dgm:prSet/>
      <dgm:spPr/>
      <dgm:t>
        <a:bodyPr/>
        <a:lstStyle/>
        <a:p>
          <a:pPr>
            <a:lnSpc>
              <a:spcPct val="100000"/>
            </a:lnSpc>
          </a:pPr>
          <a:r>
            <a:rPr lang="zh-CN"/>
            <a:t>日期：</a:t>
          </a:r>
          <a:r>
            <a:rPr lang="en-US"/>
            <a:t>1841</a:t>
          </a:r>
          <a:r>
            <a:rPr lang="zh-CN"/>
            <a:t>年</a:t>
          </a:r>
          <a:r>
            <a:rPr lang="en-US"/>
            <a:t>5</a:t>
          </a:r>
          <a:r>
            <a:rPr lang="zh-CN"/>
            <a:t>月</a:t>
          </a:r>
          <a:r>
            <a:rPr lang="en-US"/>
            <a:t>29</a:t>
          </a:r>
          <a:r>
            <a:rPr lang="zh-CN"/>
            <a:t>日 </a:t>
          </a:r>
          <a:r>
            <a:rPr lang="en-US"/>
            <a:t>- 1841</a:t>
          </a:r>
          <a:r>
            <a:rPr lang="zh-CN"/>
            <a:t>年</a:t>
          </a:r>
          <a:r>
            <a:rPr lang="en-US"/>
            <a:t>5</a:t>
          </a:r>
          <a:r>
            <a:rPr lang="zh-CN"/>
            <a:t>月</a:t>
          </a:r>
          <a:r>
            <a:rPr lang="en-US"/>
            <a:t>31</a:t>
          </a:r>
          <a:r>
            <a:rPr lang="zh-CN"/>
            <a:t>日</a:t>
          </a:r>
          <a:endParaRPr lang="en-US"/>
        </a:p>
      </dgm:t>
    </dgm:pt>
    <dgm:pt modelId="{827992B6-9449-41C5-91AE-63E2661663CF}" type="parTrans" cxnId="{EE8FA057-A17D-4ED9-B603-EFF134A312B3}">
      <dgm:prSet/>
      <dgm:spPr/>
      <dgm:t>
        <a:bodyPr/>
        <a:lstStyle/>
        <a:p>
          <a:endParaRPr lang="en-US"/>
        </a:p>
      </dgm:t>
    </dgm:pt>
    <dgm:pt modelId="{67259538-4C22-4A7F-9774-76715AA1CF51}" type="sibTrans" cxnId="{EE8FA057-A17D-4ED9-B603-EFF134A312B3}">
      <dgm:prSet/>
      <dgm:spPr/>
      <dgm:t>
        <a:bodyPr/>
        <a:lstStyle/>
        <a:p>
          <a:endParaRPr lang="en-US"/>
        </a:p>
      </dgm:t>
    </dgm:pt>
    <dgm:pt modelId="{3F512584-E1BA-4246-8C02-495D5A6CBEB8}">
      <dgm:prSet/>
      <dgm:spPr/>
      <dgm:t>
        <a:bodyPr/>
        <a:lstStyle/>
        <a:p>
          <a:pPr>
            <a:lnSpc>
              <a:spcPct val="100000"/>
            </a:lnSpc>
          </a:pPr>
          <a:r>
            <a:rPr lang="en-US"/>
            <a:t>30</a:t>
          </a:r>
          <a:r>
            <a:rPr lang="zh-CN"/>
            <a:t>名印度人组建的英属印度陆军小分队与广州农民在广州郊外三元里发生冲突。</a:t>
          </a:r>
          <a:endParaRPr lang="en-US"/>
        </a:p>
      </dgm:t>
    </dgm:pt>
    <dgm:pt modelId="{F0DB463E-2454-4A7A-B263-A44B0B958684}" type="parTrans" cxnId="{C191C658-9AFE-4BB1-9005-38384C6F923F}">
      <dgm:prSet/>
      <dgm:spPr/>
      <dgm:t>
        <a:bodyPr/>
        <a:lstStyle/>
        <a:p>
          <a:endParaRPr lang="en-US"/>
        </a:p>
      </dgm:t>
    </dgm:pt>
    <dgm:pt modelId="{FD5E2FE1-CDB4-4567-AA9F-DFD34ABDA743}" type="sibTrans" cxnId="{C191C658-9AFE-4BB1-9005-38384C6F923F}">
      <dgm:prSet/>
      <dgm:spPr/>
      <dgm:t>
        <a:bodyPr/>
        <a:lstStyle/>
        <a:p>
          <a:endParaRPr lang="en-US"/>
        </a:p>
      </dgm:t>
    </dgm:pt>
    <dgm:pt modelId="{74121472-336F-4F76-9DCE-0FC4FA6F4B7C}">
      <dgm:prSet/>
      <dgm:spPr/>
      <dgm:t>
        <a:bodyPr/>
        <a:lstStyle/>
        <a:p>
          <a:pPr>
            <a:lnSpc>
              <a:spcPct val="100000"/>
            </a:lnSpc>
          </a:pPr>
          <a:r>
            <a:rPr lang="zh-CN"/>
            <a:t>虽然最终英军败退，但依旧改变不了英军继续肆虐中国沿海，国家落败的结局。</a:t>
          </a:r>
          <a:endParaRPr lang="en-US"/>
        </a:p>
      </dgm:t>
    </dgm:pt>
    <dgm:pt modelId="{60F32CCB-AF3A-4E6D-BAE9-05BF78F014E7}" type="parTrans" cxnId="{766FAEEC-B92C-41F0-A5A1-9C09CB5F25AA}">
      <dgm:prSet/>
      <dgm:spPr/>
      <dgm:t>
        <a:bodyPr/>
        <a:lstStyle/>
        <a:p>
          <a:endParaRPr lang="en-US"/>
        </a:p>
      </dgm:t>
    </dgm:pt>
    <dgm:pt modelId="{9537A486-A481-42BE-866B-583DA540B1E5}" type="sibTrans" cxnId="{766FAEEC-B92C-41F0-A5A1-9C09CB5F25AA}">
      <dgm:prSet/>
      <dgm:spPr/>
      <dgm:t>
        <a:bodyPr/>
        <a:lstStyle/>
        <a:p>
          <a:endParaRPr lang="en-US"/>
        </a:p>
      </dgm:t>
    </dgm:pt>
    <dgm:pt modelId="{19734DCB-C5E4-4416-8DA2-0687965A29E5}" type="pres">
      <dgm:prSet presAssocID="{3CBC0C67-5A23-4DEE-BF3A-D926B95AEF49}" presName="root" presStyleCnt="0">
        <dgm:presLayoutVars>
          <dgm:dir/>
          <dgm:resizeHandles val="exact"/>
        </dgm:presLayoutVars>
      </dgm:prSet>
      <dgm:spPr/>
    </dgm:pt>
    <dgm:pt modelId="{B75217CB-3B95-40BC-BFDE-1973135D4698}" type="pres">
      <dgm:prSet presAssocID="{908E4138-8DC2-4D09-8569-EB3D997534F2}" presName="compNode" presStyleCnt="0"/>
      <dgm:spPr/>
    </dgm:pt>
    <dgm:pt modelId="{7BF1B1B1-4D4B-4ECC-ADDA-EFD177881B01}" type="pres">
      <dgm:prSet presAssocID="{908E4138-8DC2-4D09-8569-EB3D997534F2}" presName="bgRect" presStyleLbl="bgShp" presStyleIdx="0" presStyleCnt="3"/>
      <dgm:spPr/>
    </dgm:pt>
    <dgm:pt modelId="{1C573626-4797-4A2E-81EE-CD98E311990E}" type="pres">
      <dgm:prSet presAssocID="{908E4138-8DC2-4D09-8569-EB3D997534F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ild with Balloon"/>
        </a:ext>
      </dgm:extLst>
    </dgm:pt>
    <dgm:pt modelId="{72C499FF-5F72-48A2-AF91-C6710CFB2699}" type="pres">
      <dgm:prSet presAssocID="{908E4138-8DC2-4D09-8569-EB3D997534F2}" presName="spaceRect" presStyleCnt="0"/>
      <dgm:spPr/>
    </dgm:pt>
    <dgm:pt modelId="{206BCB71-EF49-4A81-A257-0FEC4DF5445B}" type="pres">
      <dgm:prSet presAssocID="{908E4138-8DC2-4D09-8569-EB3D997534F2}" presName="parTx" presStyleLbl="revTx" presStyleIdx="0" presStyleCnt="3">
        <dgm:presLayoutVars>
          <dgm:chMax val="0"/>
          <dgm:chPref val="0"/>
        </dgm:presLayoutVars>
      </dgm:prSet>
      <dgm:spPr/>
    </dgm:pt>
    <dgm:pt modelId="{EC8B4116-4337-48D0-9ED9-717E0E5134AA}" type="pres">
      <dgm:prSet presAssocID="{67259538-4C22-4A7F-9774-76715AA1CF51}" presName="sibTrans" presStyleCnt="0"/>
      <dgm:spPr/>
    </dgm:pt>
    <dgm:pt modelId="{D4D20EE2-34C7-4BE7-8272-5799AE336768}" type="pres">
      <dgm:prSet presAssocID="{3F512584-E1BA-4246-8C02-495D5A6CBEB8}" presName="compNode" presStyleCnt="0"/>
      <dgm:spPr/>
    </dgm:pt>
    <dgm:pt modelId="{8E7F9DE7-9854-4958-A986-7456CA85E3F9}" type="pres">
      <dgm:prSet presAssocID="{3F512584-E1BA-4246-8C02-495D5A6CBEB8}" presName="bgRect" presStyleLbl="bgShp" presStyleIdx="1" presStyleCnt="3"/>
      <dgm:spPr/>
    </dgm:pt>
    <dgm:pt modelId="{6E0DBBFC-0850-4A11-BE13-DFF0325296D0}" type="pres">
      <dgm:prSet presAssocID="{3F512584-E1BA-4246-8C02-495D5A6CBE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urban scene"/>
        </a:ext>
      </dgm:extLst>
    </dgm:pt>
    <dgm:pt modelId="{14DF9841-B31B-4369-ABD6-27F3B0AABB7E}" type="pres">
      <dgm:prSet presAssocID="{3F512584-E1BA-4246-8C02-495D5A6CBEB8}" presName="spaceRect" presStyleCnt="0"/>
      <dgm:spPr/>
    </dgm:pt>
    <dgm:pt modelId="{FC12D420-610E-4A91-88B5-252ACF694D21}" type="pres">
      <dgm:prSet presAssocID="{3F512584-E1BA-4246-8C02-495D5A6CBEB8}" presName="parTx" presStyleLbl="revTx" presStyleIdx="1" presStyleCnt="3">
        <dgm:presLayoutVars>
          <dgm:chMax val="0"/>
          <dgm:chPref val="0"/>
        </dgm:presLayoutVars>
      </dgm:prSet>
      <dgm:spPr/>
    </dgm:pt>
    <dgm:pt modelId="{8860A7B4-AA7F-44F2-9E31-7D94098E6819}" type="pres">
      <dgm:prSet presAssocID="{FD5E2FE1-CDB4-4567-AA9F-DFD34ABDA743}" presName="sibTrans" presStyleCnt="0"/>
      <dgm:spPr/>
    </dgm:pt>
    <dgm:pt modelId="{68A8CE6A-3D53-409C-9006-DAB89DA188AA}" type="pres">
      <dgm:prSet presAssocID="{74121472-336F-4F76-9DCE-0FC4FA6F4B7C}" presName="compNode" presStyleCnt="0"/>
      <dgm:spPr/>
    </dgm:pt>
    <dgm:pt modelId="{67E8F2C6-6926-4F38-BA84-E4702F7AD357}" type="pres">
      <dgm:prSet presAssocID="{74121472-336F-4F76-9DCE-0FC4FA6F4B7C}" presName="bgRect" presStyleLbl="bgShp" presStyleIdx="2" presStyleCnt="3"/>
      <dgm:spPr/>
    </dgm:pt>
    <dgm:pt modelId="{8EF0BC62-E440-4434-9AEA-F4410B1B456E}" type="pres">
      <dgm:prSet presAssocID="{74121472-336F-4F76-9DCE-0FC4FA6F4B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stle scene"/>
        </a:ext>
      </dgm:extLst>
    </dgm:pt>
    <dgm:pt modelId="{C1D7262C-D3F2-48F3-9463-AC28A556412E}" type="pres">
      <dgm:prSet presAssocID="{74121472-336F-4F76-9DCE-0FC4FA6F4B7C}" presName="spaceRect" presStyleCnt="0"/>
      <dgm:spPr/>
    </dgm:pt>
    <dgm:pt modelId="{0461124F-87FF-4867-B2D1-1B96618FEFE1}" type="pres">
      <dgm:prSet presAssocID="{74121472-336F-4F76-9DCE-0FC4FA6F4B7C}" presName="parTx" presStyleLbl="revTx" presStyleIdx="2" presStyleCnt="3">
        <dgm:presLayoutVars>
          <dgm:chMax val="0"/>
          <dgm:chPref val="0"/>
        </dgm:presLayoutVars>
      </dgm:prSet>
      <dgm:spPr/>
    </dgm:pt>
  </dgm:ptLst>
  <dgm:cxnLst>
    <dgm:cxn modelId="{537DC310-D446-497E-B019-D260A53B0310}" type="presOf" srcId="{3F512584-E1BA-4246-8C02-495D5A6CBEB8}" destId="{FC12D420-610E-4A91-88B5-252ACF694D21}" srcOrd="0" destOrd="0" presId="urn:microsoft.com/office/officeart/2018/2/layout/IconVerticalSolidList"/>
    <dgm:cxn modelId="{BC9E2C5B-4844-486D-8D80-3B28C55846E5}" type="presOf" srcId="{908E4138-8DC2-4D09-8569-EB3D997534F2}" destId="{206BCB71-EF49-4A81-A257-0FEC4DF5445B}" srcOrd="0" destOrd="0" presId="urn:microsoft.com/office/officeart/2018/2/layout/IconVerticalSolidList"/>
    <dgm:cxn modelId="{EE8FA057-A17D-4ED9-B603-EFF134A312B3}" srcId="{3CBC0C67-5A23-4DEE-BF3A-D926B95AEF49}" destId="{908E4138-8DC2-4D09-8569-EB3D997534F2}" srcOrd="0" destOrd="0" parTransId="{827992B6-9449-41C5-91AE-63E2661663CF}" sibTransId="{67259538-4C22-4A7F-9774-76715AA1CF51}"/>
    <dgm:cxn modelId="{C191C658-9AFE-4BB1-9005-38384C6F923F}" srcId="{3CBC0C67-5A23-4DEE-BF3A-D926B95AEF49}" destId="{3F512584-E1BA-4246-8C02-495D5A6CBEB8}" srcOrd="1" destOrd="0" parTransId="{F0DB463E-2454-4A7A-B263-A44B0B958684}" sibTransId="{FD5E2FE1-CDB4-4567-AA9F-DFD34ABDA743}"/>
    <dgm:cxn modelId="{1E4D889A-23F7-4E49-8088-CE83FE808836}" type="presOf" srcId="{74121472-336F-4F76-9DCE-0FC4FA6F4B7C}" destId="{0461124F-87FF-4867-B2D1-1B96618FEFE1}" srcOrd="0" destOrd="0" presId="urn:microsoft.com/office/officeart/2018/2/layout/IconVerticalSolidList"/>
    <dgm:cxn modelId="{678A34D4-ED0F-4942-8415-1CD1759CD544}" type="presOf" srcId="{3CBC0C67-5A23-4DEE-BF3A-D926B95AEF49}" destId="{19734DCB-C5E4-4416-8DA2-0687965A29E5}" srcOrd="0" destOrd="0" presId="urn:microsoft.com/office/officeart/2018/2/layout/IconVerticalSolidList"/>
    <dgm:cxn modelId="{766FAEEC-B92C-41F0-A5A1-9C09CB5F25AA}" srcId="{3CBC0C67-5A23-4DEE-BF3A-D926B95AEF49}" destId="{74121472-336F-4F76-9DCE-0FC4FA6F4B7C}" srcOrd="2" destOrd="0" parTransId="{60F32CCB-AF3A-4E6D-BAE9-05BF78F014E7}" sibTransId="{9537A486-A481-42BE-866B-583DA540B1E5}"/>
    <dgm:cxn modelId="{A822F0E8-DD98-4DAA-9B3F-FBC0D81B751F}" type="presParOf" srcId="{19734DCB-C5E4-4416-8DA2-0687965A29E5}" destId="{B75217CB-3B95-40BC-BFDE-1973135D4698}" srcOrd="0" destOrd="0" presId="urn:microsoft.com/office/officeart/2018/2/layout/IconVerticalSolidList"/>
    <dgm:cxn modelId="{817FD010-AC15-4B80-BBDF-8BA4902437F9}" type="presParOf" srcId="{B75217CB-3B95-40BC-BFDE-1973135D4698}" destId="{7BF1B1B1-4D4B-4ECC-ADDA-EFD177881B01}" srcOrd="0" destOrd="0" presId="urn:microsoft.com/office/officeart/2018/2/layout/IconVerticalSolidList"/>
    <dgm:cxn modelId="{514EEB45-0B14-4045-917D-C842710AE283}" type="presParOf" srcId="{B75217CB-3B95-40BC-BFDE-1973135D4698}" destId="{1C573626-4797-4A2E-81EE-CD98E311990E}" srcOrd="1" destOrd="0" presId="urn:microsoft.com/office/officeart/2018/2/layout/IconVerticalSolidList"/>
    <dgm:cxn modelId="{07E642B9-618C-4990-BAD1-47406478F748}" type="presParOf" srcId="{B75217CB-3B95-40BC-BFDE-1973135D4698}" destId="{72C499FF-5F72-48A2-AF91-C6710CFB2699}" srcOrd="2" destOrd="0" presId="urn:microsoft.com/office/officeart/2018/2/layout/IconVerticalSolidList"/>
    <dgm:cxn modelId="{CAEAABD8-5943-42D8-A71E-16D37DECE309}" type="presParOf" srcId="{B75217CB-3B95-40BC-BFDE-1973135D4698}" destId="{206BCB71-EF49-4A81-A257-0FEC4DF5445B}" srcOrd="3" destOrd="0" presId="urn:microsoft.com/office/officeart/2018/2/layout/IconVerticalSolidList"/>
    <dgm:cxn modelId="{043589BE-0F6B-4052-B774-0FFFB667688C}" type="presParOf" srcId="{19734DCB-C5E4-4416-8DA2-0687965A29E5}" destId="{EC8B4116-4337-48D0-9ED9-717E0E5134AA}" srcOrd="1" destOrd="0" presId="urn:microsoft.com/office/officeart/2018/2/layout/IconVerticalSolidList"/>
    <dgm:cxn modelId="{AAD841E9-BAF7-4F0D-8DCF-1AD909D9E38C}" type="presParOf" srcId="{19734DCB-C5E4-4416-8DA2-0687965A29E5}" destId="{D4D20EE2-34C7-4BE7-8272-5799AE336768}" srcOrd="2" destOrd="0" presId="urn:microsoft.com/office/officeart/2018/2/layout/IconVerticalSolidList"/>
    <dgm:cxn modelId="{970071B6-D805-4BF7-A769-3ED6DA670D07}" type="presParOf" srcId="{D4D20EE2-34C7-4BE7-8272-5799AE336768}" destId="{8E7F9DE7-9854-4958-A986-7456CA85E3F9}" srcOrd="0" destOrd="0" presId="urn:microsoft.com/office/officeart/2018/2/layout/IconVerticalSolidList"/>
    <dgm:cxn modelId="{2BC8405B-EC74-4788-B273-C9F49E735AFC}" type="presParOf" srcId="{D4D20EE2-34C7-4BE7-8272-5799AE336768}" destId="{6E0DBBFC-0850-4A11-BE13-DFF0325296D0}" srcOrd="1" destOrd="0" presId="urn:microsoft.com/office/officeart/2018/2/layout/IconVerticalSolidList"/>
    <dgm:cxn modelId="{7FB8312B-6E35-4BB0-94AA-2CD211136652}" type="presParOf" srcId="{D4D20EE2-34C7-4BE7-8272-5799AE336768}" destId="{14DF9841-B31B-4369-ABD6-27F3B0AABB7E}" srcOrd="2" destOrd="0" presId="urn:microsoft.com/office/officeart/2018/2/layout/IconVerticalSolidList"/>
    <dgm:cxn modelId="{47773061-A9D7-48CB-9040-E7674CD4BA9E}" type="presParOf" srcId="{D4D20EE2-34C7-4BE7-8272-5799AE336768}" destId="{FC12D420-610E-4A91-88B5-252ACF694D21}" srcOrd="3" destOrd="0" presId="urn:microsoft.com/office/officeart/2018/2/layout/IconVerticalSolidList"/>
    <dgm:cxn modelId="{E0CCF1EB-8D33-4AA2-8058-7AD0190AB7EB}" type="presParOf" srcId="{19734DCB-C5E4-4416-8DA2-0687965A29E5}" destId="{8860A7B4-AA7F-44F2-9E31-7D94098E6819}" srcOrd="3" destOrd="0" presId="urn:microsoft.com/office/officeart/2018/2/layout/IconVerticalSolidList"/>
    <dgm:cxn modelId="{ECCC89A3-198C-479E-ADB2-19F6E966F589}" type="presParOf" srcId="{19734DCB-C5E4-4416-8DA2-0687965A29E5}" destId="{68A8CE6A-3D53-409C-9006-DAB89DA188AA}" srcOrd="4" destOrd="0" presId="urn:microsoft.com/office/officeart/2018/2/layout/IconVerticalSolidList"/>
    <dgm:cxn modelId="{C8495B23-C971-4128-B735-7D607850226E}" type="presParOf" srcId="{68A8CE6A-3D53-409C-9006-DAB89DA188AA}" destId="{67E8F2C6-6926-4F38-BA84-E4702F7AD357}" srcOrd="0" destOrd="0" presId="urn:microsoft.com/office/officeart/2018/2/layout/IconVerticalSolidList"/>
    <dgm:cxn modelId="{2318B929-91DF-4397-95FB-84ED64319D11}" type="presParOf" srcId="{68A8CE6A-3D53-409C-9006-DAB89DA188AA}" destId="{8EF0BC62-E440-4434-9AEA-F4410B1B456E}" srcOrd="1" destOrd="0" presId="urn:microsoft.com/office/officeart/2018/2/layout/IconVerticalSolidList"/>
    <dgm:cxn modelId="{27BAF337-A90D-47B0-AA0E-C8E9E99391F2}" type="presParOf" srcId="{68A8CE6A-3D53-409C-9006-DAB89DA188AA}" destId="{C1D7262C-D3F2-48F3-9463-AC28A556412E}" srcOrd="2" destOrd="0" presId="urn:microsoft.com/office/officeart/2018/2/layout/IconVerticalSolidList"/>
    <dgm:cxn modelId="{DD621D6E-17A2-4E7E-83F3-861C88B8DC22}" type="presParOf" srcId="{68A8CE6A-3D53-409C-9006-DAB89DA188AA}" destId="{0461124F-87FF-4867-B2D1-1B96618FEF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BEFAB-239A-44BD-9BFB-DD66639B1D9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77DF4EE-FF42-4B64-B217-546EE21A7078}">
      <dgm:prSet/>
      <dgm:spPr/>
      <dgm:t>
        <a:bodyPr/>
        <a:lstStyle/>
        <a:p>
          <a:r>
            <a:rPr lang="zh-CN"/>
            <a:t>时间：</a:t>
          </a:r>
          <a:r>
            <a:rPr lang="en-US"/>
            <a:t>19</a:t>
          </a:r>
          <a:r>
            <a:rPr lang="zh-CN"/>
            <a:t>世纪中叶中国发生的一场大规模的农民起义</a:t>
          </a:r>
          <a:endParaRPr lang="en-US"/>
        </a:p>
      </dgm:t>
    </dgm:pt>
    <dgm:pt modelId="{A266BD3D-47B7-4B75-B3B9-148F4DBEE0CC}" type="parTrans" cxnId="{7360EFAC-B568-48F6-BF34-36288E87F430}">
      <dgm:prSet/>
      <dgm:spPr/>
      <dgm:t>
        <a:bodyPr/>
        <a:lstStyle/>
        <a:p>
          <a:endParaRPr lang="en-US"/>
        </a:p>
      </dgm:t>
    </dgm:pt>
    <dgm:pt modelId="{E5273E0D-4B0E-4C55-993F-07315C692C81}" type="sibTrans" cxnId="{7360EFAC-B568-48F6-BF34-36288E87F430}">
      <dgm:prSet/>
      <dgm:spPr/>
      <dgm:t>
        <a:bodyPr/>
        <a:lstStyle/>
        <a:p>
          <a:endParaRPr lang="en-US"/>
        </a:p>
      </dgm:t>
    </dgm:pt>
    <dgm:pt modelId="{2E14134F-B29A-449D-85F7-2A9F17FAF9ED}">
      <dgm:prSet/>
      <dgm:spPr/>
      <dgm:t>
        <a:bodyPr/>
        <a:lstStyle/>
        <a:p>
          <a:r>
            <a:rPr lang="zh-CN"/>
            <a:t>目的：“反清复明”</a:t>
          </a:r>
          <a:endParaRPr lang="en-US"/>
        </a:p>
      </dgm:t>
    </dgm:pt>
    <dgm:pt modelId="{8E94BACD-154F-42A2-A755-FA4FCD325087}" type="parTrans" cxnId="{4325B33D-230C-46AC-81C0-000D4EC2D258}">
      <dgm:prSet/>
      <dgm:spPr/>
      <dgm:t>
        <a:bodyPr/>
        <a:lstStyle/>
        <a:p>
          <a:endParaRPr lang="en-US"/>
        </a:p>
      </dgm:t>
    </dgm:pt>
    <dgm:pt modelId="{E93914BE-C68D-4565-B95F-0E53A30460CA}" type="sibTrans" cxnId="{4325B33D-230C-46AC-81C0-000D4EC2D258}">
      <dgm:prSet/>
      <dgm:spPr/>
      <dgm:t>
        <a:bodyPr/>
        <a:lstStyle/>
        <a:p>
          <a:endParaRPr lang="en-US"/>
        </a:p>
      </dgm:t>
    </dgm:pt>
    <dgm:pt modelId="{7DE01375-32E3-4F4F-B6CA-F08EF09C0C25}">
      <dgm:prSet/>
      <dgm:spPr/>
      <dgm:t>
        <a:bodyPr/>
        <a:lstStyle/>
        <a:p>
          <a:r>
            <a:rPr lang="zh-CN"/>
            <a:t>举措：实行了一系列改革，包括废除科举制度，推行土地改革，废除奴隶制等</a:t>
          </a:r>
          <a:endParaRPr lang="en-US"/>
        </a:p>
      </dgm:t>
    </dgm:pt>
    <dgm:pt modelId="{0B76F3CF-86E1-424B-B2D2-D0E322505E79}" type="parTrans" cxnId="{1C2315DF-C49F-47C5-B62C-27B26C53B435}">
      <dgm:prSet/>
      <dgm:spPr/>
      <dgm:t>
        <a:bodyPr/>
        <a:lstStyle/>
        <a:p>
          <a:endParaRPr lang="en-US"/>
        </a:p>
      </dgm:t>
    </dgm:pt>
    <dgm:pt modelId="{3D6113C8-278F-48EB-A39B-9B5A2E98726B}" type="sibTrans" cxnId="{1C2315DF-C49F-47C5-B62C-27B26C53B435}">
      <dgm:prSet/>
      <dgm:spPr/>
      <dgm:t>
        <a:bodyPr/>
        <a:lstStyle/>
        <a:p>
          <a:endParaRPr lang="en-US"/>
        </a:p>
      </dgm:t>
    </dgm:pt>
    <dgm:pt modelId="{55BC6649-C19B-4ABD-B98D-A3F962398A7C}">
      <dgm:prSet/>
      <dgm:spPr/>
      <dgm:t>
        <a:bodyPr/>
        <a:lstStyle/>
        <a:p>
          <a:r>
            <a:rPr lang="zh-CN"/>
            <a:t>结果：由于领导层内部的矛盾和缺乏科学理论的指导，最终未能成功。</a:t>
          </a:r>
          <a:endParaRPr lang="en-US"/>
        </a:p>
      </dgm:t>
    </dgm:pt>
    <dgm:pt modelId="{12BF9565-77F0-470D-9F60-5E843E764897}" type="parTrans" cxnId="{E91BB6B3-BC47-48B6-8787-F373EE417435}">
      <dgm:prSet/>
      <dgm:spPr/>
      <dgm:t>
        <a:bodyPr/>
        <a:lstStyle/>
        <a:p>
          <a:endParaRPr lang="en-US"/>
        </a:p>
      </dgm:t>
    </dgm:pt>
    <dgm:pt modelId="{74C6E050-BFBE-429E-961C-22A410903900}" type="sibTrans" cxnId="{E91BB6B3-BC47-48B6-8787-F373EE417435}">
      <dgm:prSet/>
      <dgm:spPr/>
      <dgm:t>
        <a:bodyPr/>
        <a:lstStyle/>
        <a:p>
          <a:endParaRPr lang="en-US"/>
        </a:p>
      </dgm:t>
    </dgm:pt>
    <dgm:pt modelId="{E079A9EA-3757-4062-B9F2-2D2E3B2DF8BF}" type="pres">
      <dgm:prSet presAssocID="{7AEBEFAB-239A-44BD-9BFB-DD66639B1D93}" presName="linear" presStyleCnt="0">
        <dgm:presLayoutVars>
          <dgm:animLvl val="lvl"/>
          <dgm:resizeHandles val="exact"/>
        </dgm:presLayoutVars>
      </dgm:prSet>
      <dgm:spPr/>
    </dgm:pt>
    <dgm:pt modelId="{83D390A8-BB4B-44B3-9633-27E0C6B706C4}" type="pres">
      <dgm:prSet presAssocID="{277DF4EE-FF42-4B64-B217-546EE21A7078}" presName="parentText" presStyleLbl="node1" presStyleIdx="0" presStyleCnt="4">
        <dgm:presLayoutVars>
          <dgm:chMax val="0"/>
          <dgm:bulletEnabled val="1"/>
        </dgm:presLayoutVars>
      </dgm:prSet>
      <dgm:spPr/>
    </dgm:pt>
    <dgm:pt modelId="{1CA0503E-CD9C-41A4-84D8-4979C85E3FF4}" type="pres">
      <dgm:prSet presAssocID="{E5273E0D-4B0E-4C55-993F-07315C692C81}" presName="spacer" presStyleCnt="0"/>
      <dgm:spPr/>
    </dgm:pt>
    <dgm:pt modelId="{EE7F5CC2-436C-4343-8E71-346E960C946F}" type="pres">
      <dgm:prSet presAssocID="{2E14134F-B29A-449D-85F7-2A9F17FAF9ED}" presName="parentText" presStyleLbl="node1" presStyleIdx="1" presStyleCnt="4">
        <dgm:presLayoutVars>
          <dgm:chMax val="0"/>
          <dgm:bulletEnabled val="1"/>
        </dgm:presLayoutVars>
      </dgm:prSet>
      <dgm:spPr/>
    </dgm:pt>
    <dgm:pt modelId="{8DF84D92-DC39-4EC7-B761-AD0ED84329BE}" type="pres">
      <dgm:prSet presAssocID="{E93914BE-C68D-4565-B95F-0E53A30460CA}" presName="spacer" presStyleCnt="0"/>
      <dgm:spPr/>
    </dgm:pt>
    <dgm:pt modelId="{3FA740FB-0458-49D9-8476-4CE1C52938FF}" type="pres">
      <dgm:prSet presAssocID="{7DE01375-32E3-4F4F-B6CA-F08EF09C0C25}" presName="parentText" presStyleLbl="node1" presStyleIdx="2" presStyleCnt="4">
        <dgm:presLayoutVars>
          <dgm:chMax val="0"/>
          <dgm:bulletEnabled val="1"/>
        </dgm:presLayoutVars>
      </dgm:prSet>
      <dgm:spPr/>
    </dgm:pt>
    <dgm:pt modelId="{AC0A48CC-04C2-40D5-B3D9-8BB7FC6E0B4D}" type="pres">
      <dgm:prSet presAssocID="{3D6113C8-278F-48EB-A39B-9B5A2E98726B}" presName="spacer" presStyleCnt="0"/>
      <dgm:spPr/>
    </dgm:pt>
    <dgm:pt modelId="{56787112-49AF-4C14-A738-A0BB516BE6BE}" type="pres">
      <dgm:prSet presAssocID="{55BC6649-C19B-4ABD-B98D-A3F962398A7C}" presName="parentText" presStyleLbl="node1" presStyleIdx="3" presStyleCnt="4">
        <dgm:presLayoutVars>
          <dgm:chMax val="0"/>
          <dgm:bulletEnabled val="1"/>
        </dgm:presLayoutVars>
      </dgm:prSet>
      <dgm:spPr/>
    </dgm:pt>
  </dgm:ptLst>
  <dgm:cxnLst>
    <dgm:cxn modelId="{4325B33D-230C-46AC-81C0-000D4EC2D258}" srcId="{7AEBEFAB-239A-44BD-9BFB-DD66639B1D93}" destId="{2E14134F-B29A-449D-85F7-2A9F17FAF9ED}" srcOrd="1" destOrd="0" parTransId="{8E94BACD-154F-42A2-A755-FA4FCD325087}" sibTransId="{E93914BE-C68D-4565-B95F-0E53A30460CA}"/>
    <dgm:cxn modelId="{63BB3B65-48DA-42F2-8D32-FE2A71F5F1E6}" type="presOf" srcId="{7DE01375-32E3-4F4F-B6CA-F08EF09C0C25}" destId="{3FA740FB-0458-49D9-8476-4CE1C52938FF}" srcOrd="0" destOrd="0" presId="urn:microsoft.com/office/officeart/2005/8/layout/vList2"/>
    <dgm:cxn modelId="{5EA836A3-7C4A-42DF-B5FE-FA6C1858D861}" type="presOf" srcId="{7AEBEFAB-239A-44BD-9BFB-DD66639B1D93}" destId="{E079A9EA-3757-4062-B9F2-2D2E3B2DF8BF}" srcOrd="0" destOrd="0" presId="urn:microsoft.com/office/officeart/2005/8/layout/vList2"/>
    <dgm:cxn modelId="{7360EFAC-B568-48F6-BF34-36288E87F430}" srcId="{7AEBEFAB-239A-44BD-9BFB-DD66639B1D93}" destId="{277DF4EE-FF42-4B64-B217-546EE21A7078}" srcOrd="0" destOrd="0" parTransId="{A266BD3D-47B7-4B75-B3B9-148F4DBEE0CC}" sibTransId="{E5273E0D-4B0E-4C55-993F-07315C692C81}"/>
    <dgm:cxn modelId="{E91BB6B3-BC47-48B6-8787-F373EE417435}" srcId="{7AEBEFAB-239A-44BD-9BFB-DD66639B1D93}" destId="{55BC6649-C19B-4ABD-B98D-A3F962398A7C}" srcOrd="3" destOrd="0" parTransId="{12BF9565-77F0-470D-9F60-5E843E764897}" sibTransId="{74C6E050-BFBE-429E-961C-22A410903900}"/>
    <dgm:cxn modelId="{34E199C5-2AFD-4398-847B-2229629D8FB5}" type="presOf" srcId="{55BC6649-C19B-4ABD-B98D-A3F962398A7C}" destId="{56787112-49AF-4C14-A738-A0BB516BE6BE}" srcOrd="0" destOrd="0" presId="urn:microsoft.com/office/officeart/2005/8/layout/vList2"/>
    <dgm:cxn modelId="{5762CECC-BC6F-4E75-B61D-02F16D02443C}" type="presOf" srcId="{2E14134F-B29A-449D-85F7-2A9F17FAF9ED}" destId="{EE7F5CC2-436C-4343-8E71-346E960C946F}" srcOrd="0" destOrd="0" presId="urn:microsoft.com/office/officeart/2005/8/layout/vList2"/>
    <dgm:cxn modelId="{E14B79DD-3658-429C-9CA3-78F956B1FC8C}" type="presOf" srcId="{277DF4EE-FF42-4B64-B217-546EE21A7078}" destId="{83D390A8-BB4B-44B3-9633-27E0C6B706C4}" srcOrd="0" destOrd="0" presId="urn:microsoft.com/office/officeart/2005/8/layout/vList2"/>
    <dgm:cxn modelId="{1C2315DF-C49F-47C5-B62C-27B26C53B435}" srcId="{7AEBEFAB-239A-44BD-9BFB-DD66639B1D93}" destId="{7DE01375-32E3-4F4F-B6CA-F08EF09C0C25}" srcOrd="2" destOrd="0" parTransId="{0B76F3CF-86E1-424B-B2D2-D0E322505E79}" sibTransId="{3D6113C8-278F-48EB-A39B-9B5A2E98726B}"/>
    <dgm:cxn modelId="{839DE6FF-EC63-4C44-AA6D-2EBDBCE96659}" type="presParOf" srcId="{E079A9EA-3757-4062-B9F2-2D2E3B2DF8BF}" destId="{83D390A8-BB4B-44B3-9633-27E0C6B706C4}" srcOrd="0" destOrd="0" presId="urn:microsoft.com/office/officeart/2005/8/layout/vList2"/>
    <dgm:cxn modelId="{FFB26D94-8535-4261-B306-CA28A3FFF6E0}" type="presParOf" srcId="{E079A9EA-3757-4062-B9F2-2D2E3B2DF8BF}" destId="{1CA0503E-CD9C-41A4-84D8-4979C85E3FF4}" srcOrd="1" destOrd="0" presId="urn:microsoft.com/office/officeart/2005/8/layout/vList2"/>
    <dgm:cxn modelId="{1F0669D6-14AD-4251-8483-6B8E63F1F742}" type="presParOf" srcId="{E079A9EA-3757-4062-B9F2-2D2E3B2DF8BF}" destId="{EE7F5CC2-436C-4343-8E71-346E960C946F}" srcOrd="2" destOrd="0" presId="urn:microsoft.com/office/officeart/2005/8/layout/vList2"/>
    <dgm:cxn modelId="{1A1A9891-0A4C-409A-B477-38636EE4439F}" type="presParOf" srcId="{E079A9EA-3757-4062-B9F2-2D2E3B2DF8BF}" destId="{8DF84D92-DC39-4EC7-B761-AD0ED84329BE}" srcOrd="3" destOrd="0" presId="urn:microsoft.com/office/officeart/2005/8/layout/vList2"/>
    <dgm:cxn modelId="{0ED97DED-6CDB-4558-A16F-465C2D94F480}" type="presParOf" srcId="{E079A9EA-3757-4062-B9F2-2D2E3B2DF8BF}" destId="{3FA740FB-0458-49D9-8476-4CE1C52938FF}" srcOrd="4" destOrd="0" presId="urn:microsoft.com/office/officeart/2005/8/layout/vList2"/>
    <dgm:cxn modelId="{FE8193F9-0620-4707-A0F4-5D54B185ACFF}" type="presParOf" srcId="{E079A9EA-3757-4062-B9F2-2D2E3B2DF8BF}" destId="{AC0A48CC-04C2-40D5-B3D9-8BB7FC6E0B4D}" srcOrd="5" destOrd="0" presId="urn:microsoft.com/office/officeart/2005/8/layout/vList2"/>
    <dgm:cxn modelId="{D6D5F9F8-05A6-4357-A546-116F34C196CB}" type="presParOf" srcId="{E079A9EA-3757-4062-B9F2-2D2E3B2DF8BF}" destId="{56787112-49AF-4C14-A738-A0BB516BE6B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C21216-866A-4C8E-95E6-1F2EF8A2FB1C}" type="doc">
      <dgm:prSet loTypeId="urn:microsoft.com/office/officeart/2016/7/layout/LinearBlockProcessNumbered" loCatId="process" qsTypeId="urn:microsoft.com/office/officeart/2005/8/quickstyle/simple1" qsCatId="simple" csTypeId="urn:microsoft.com/office/officeart/2005/8/colors/accent2_2" csCatId="accent2"/>
      <dgm:spPr/>
      <dgm:t>
        <a:bodyPr/>
        <a:lstStyle/>
        <a:p>
          <a:endParaRPr lang="en-US"/>
        </a:p>
      </dgm:t>
    </dgm:pt>
    <dgm:pt modelId="{FB0DD8CC-6F9A-4ACD-89B2-D8C0D191659F}">
      <dgm:prSet/>
      <dgm:spPr/>
      <dgm:t>
        <a:bodyPr/>
        <a:lstStyle/>
        <a:p>
          <a:r>
            <a:rPr lang="zh-CN"/>
            <a:t>时间：</a:t>
          </a:r>
          <a:r>
            <a:rPr lang="en-US"/>
            <a:t>1898</a:t>
          </a:r>
          <a:r>
            <a:rPr lang="zh-CN"/>
            <a:t>年</a:t>
          </a:r>
          <a:endParaRPr lang="en-US"/>
        </a:p>
      </dgm:t>
    </dgm:pt>
    <dgm:pt modelId="{841302A6-79EB-45EC-AAC9-7D5D7FEA26B0}" type="parTrans" cxnId="{FEBD81D3-4501-4D2A-B4FA-3BAB2E8B498E}">
      <dgm:prSet/>
      <dgm:spPr/>
      <dgm:t>
        <a:bodyPr/>
        <a:lstStyle/>
        <a:p>
          <a:endParaRPr lang="en-US"/>
        </a:p>
      </dgm:t>
    </dgm:pt>
    <dgm:pt modelId="{92E43330-76AE-4527-81A2-83332352A5E4}" type="sibTrans" cxnId="{FEBD81D3-4501-4D2A-B4FA-3BAB2E8B498E}">
      <dgm:prSet phldrT="01" phldr="0"/>
      <dgm:spPr/>
      <dgm:t>
        <a:bodyPr/>
        <a:lstStyle/>
        <a:p>
          <a:r>
            <a:rPr lang="en-US"/>
            <a:t>01</a:t>
          </a:r>
        </a:p>
      </dgm:t>
    </dgm:pt>
    <dgm:pt modelId="{334A3716-118D-4F22-95A5-54E49B86D585}">
      <dgm:prSet/>
      <dgm:spPr/>
      <dgm:t>
        <a:bodyPr/>
        <a:lstStyle/>
        <a:p>
          <a:r>
            <a:rPr lang="zh-CN" dirty="0"/>
            <a:t>旨在通过一系列政治、经济、教育和军事改革，使清朝适应时代的发展，增强国家的实力。</a:t>
          </a:r>
          <a:endParaRPr lang="en-US" dirty="0"/>
        </a:p>
      </dgm:t>
    </dgm:pt>
    <dgm:pt modelId="{48C24C71-CFA3-4031-9613-56AE7972B5D3}" type="parTrans" cxnId="{63E232F1-9F05-4B4D-B3F6-1C5B767C75E6}">
      <dgm:prSet/>
      <dgm:spPr/>
      <dgm:t>
        <a:bodyPr/>
        <a:lstStyle/>
        <a:p>
          <a:endParaRPr lang="en-US"/>
        </a:p>
      </dgm:t>
    </dgm:pt>
    <dgm:pt modelId="{1F699BB5-8B27-4BA2-9991-98CBDC959263}" type="sibTrans" cxnId="{63E232F1-9F05-4B4D-B3F6-1C5B767C75E6}">
      <dgm:prSet phldrT="02" phldr="0"/>
      <dgm:spPr/>
      <dgm:t>
        <a:bodyPr/>
        <a:lstStyle/>
        <a:p>
          <a:r>
            <a:rPr lang="en-US"/>
            <a:t>02</a:t>
          </a:r>
        </a:p>
      </dgm:t>
    </dgm:pt>
    <dgm:pt modelId="{F3E14EA4-9A49-4B37-91DD-2E560C289AFE}">
      <dgm:prSet/>
      <dgm:spPr/>
      <dgm:t>
        <a:bodyPr/>
        <a:lstStyle/>
        <a:p>
          <a:r>
            <a:rPr lang="zh-CN"/>
            <a:t>结果：因遭到保守派的强烈反对，仅持续了百日就被迅速推翻。</a:t>
          </a:r>
          <a:endParaRPr lang="en-US"/>
        </a:p>
      </dgm:t>
    </dgm:pt>
    <dgm:pt modelId="{19689BDA-3611-4522-B4B3-B6D8CE003596}" type="parTrans" cxnId="{2EFB9542-8078-49C1-8CA2-510E506FD489}">
      <dgm:prSet/>
      <dgm:spPr/>
      <dgm:t>
        <a:bodyPr/>
        <a:lstStyle/>
        <a:p>
          <a:endParaRPr lang="en-US"/>
        </a:p>
      </dgm:t>
    </dgm:pt>
    <dgm:pt modelId="{748DC434-CA9D-44E9-B792-50FE6C48EFAF}" type="sibTrans" cxnId="{2EFB9542-8078-49C1-8CA2-510E506FD489}">
      <dgm:prSet phldrT="03" phldr="0"/>
      <dgm:spPr/>
      <dgm:t>
        <a:bodyPr/>
        <a:lstStyle/>
        <a:p>
          <a:r>
            <a:rPr lang="en-US"/>
            <a:t>03</a:t>
          </a:r>
        </a:p>
      </dgm:t>
    </dgm:pt>
    <dgm:pt modelId="{B01D69EF-A0A8-4C8D-856D-32519043C37D}" type="pres">
      <dgm:prSet presAssocID="{4CC21216-866A-4C8E-95E6-1F2EF8A2FB1C}" presName="Name0" presStyleCnt="0">
        <dgm:presLayoutVars>
          <dgm:animLvl val="lvl"/>
          <dgm:resizeHandles val="exact"/>
        </dgm:presLayoutVars>
      </dgm:prSet>
      <dgm:spPr/>
    </dgm:pt>
    <dgm:pt modelId="{7B11F379-4F96-4FC6-89EF-833CCEBA9A60}" type="pres">
      <dgm:prSet presAssocID="{FB0DD8CC-6F9A-4ACD-89B2-D8C0D191659F}" presName="compositeNode" presStyleCnt="0">
        <dgm:presLayoutVars>
          <dgm:bulletEnabled val="1"/>
        </dgm:presLayoutVars>
      </dgm:prSet>
      <dgm:spPr/>
    </dgm:pt>
    <dgm:pt modelId="{B2D3FB3D-7030-43B5-92A0-BD2BC479AA59}" type="pres">
      <dgm:prSet presAssocID="{FB0DD8CC-6F9A-4ACD-89B2-D8C0D191659F}" presName="bgRect" presStyleLbl="alignNode1" presStyleIdx="0" presStyleCnt="3"/>
      <dgm:spPr/>
    </dgm:pt>
    <dgm:pt modelId="{646512AD-940E-4941-8AD3-A52DBDEF3866}" type="pres">
      <dgm:prSet presAssocID="{92E43330-76AE-4527-81A2-83332352A5E4}" presName="sibTransNodeRect" presStyleLbl="alignNode1" presStyleIdx="0" presStyleCnt="3">
        <dgm:presLayoutVars>
          <dgm:chMax val="0"/>
          <dgm:bulletEnabled val="1"/>
        </dgm:presLayoutVars>
      </dgm:prSet>
      <dgm:spPr/>
    </dgm:pt>
    <dgm:pt modelId="{E58F475A-D9DE-4871-8D80-6B77B5E6C297}" type="pres">
      <dgm:prSet presAssocID="{FB0DD8CC-6F9A-4ACD-89B2-D8C0D191659F}" presName="nodeRect" presStyleLbl="alignNode1" presStyleIdx="0" presStyleCnt="3">
        <dgm:presLayoutVars>
          <dgm:bulletEnabled val="1"/>
        </dgm:presLayoutVars>
      </dgm:prSet>
      <dgm:spPr/>
    </dgm:pt>
    <dgm:pt modelId="{97924581-5220-4A36-AD66-5CD6976AD691}" type="pres">
      <dgm:prSet presAssocID="{92E43330-76AE-4527-81A2-83332352A5E4}" presName="sibTrans" presStyleCnt="0"/>
      <dgm:spPr/>
    </dgm:pt>
    <dgm:pt modelId="{517DC759-B896-464B-A618-62860BBC5FDB}" type="pres">
      <dgm:prSet presAssocID="{334A3716-118D-4F22-95A5-54E49B86D585}" presName="compositeNode" presStyleCnt="0">
        <dgm:presLayoutVars>
          <dgm:bulletEnabled val="1"/>
        </dgm:presLayoutVars>
      </dgm:prSet>
      <dgm:spPr/>
    </dgm:pt>
    <dgm:pt modelId="{00E36CFA-7A06-4C02-B810-6AA30D4D68B2}" type="pres">
      <dgm:prSet presAssocID="{334A3716-118D-4F22-95A5-54E49B86D585}" presName="bgRect" presStyleLbl="alignNode1" presStyleIdx="1" presStyleCnt="3"/>
      <dgm:spPr/>
    </dgm:pt>
    <dgm:pt modelId="{9E5DD03C-D263-4F2A-BCBF-CC9A6E7CC563}" type="pres">
      <dgm:prSet presAssocID="{1F699BB5-8B27-4BA2-9991-98CBDC959263}" presName="sibTransNodeRect" presStyleLbl="alignNode1" presStyleIdx="1" presStyleCnt="3">
        <dgm:presLayoutVars>
          <dgm:chMax val="0"/>
          <dgm:bulletEnabled val="1"/>
        </dgm:presLayoutVars>
      </dgm:prSet>
      <dgm:spPr/>
    </dgm:pt>
    <dgm:pt modelId="{0C9A4DDC-D7DA-4456-A2E5-D9E2BC8A18F6}" type="pres">
      <dgm:prSet presAssocID="{334A3716-118D-4F22-95A5-54E49B86D585}" presName="nodeRect" presStyleLbl="alignNode1" presStyleIdx="1" presStyleCnt="3">
        <dgm:presLayoutVars>
          <dgm:bulletEnabled val="1"/>
        </dgm:presLayoutVars>
      </dgm:prSet>
      <dgm:spPr/>
    </dgm:pt>
    <dgm:pt modelId="{6C8BED59-2F7E-4653-B98A-76056768ED81}" type="pres">
      <dgm:prSet presAssocID="{1F699BB5-8B27-4BA2-9991-98CBDC959263}" presName="sibTrans" presStyleCnt="0"/>
      <dgm:spPr/>
    </dgm:pt>
    <dgm:pt modelId="{3FDB164B-B624-404C-9A49-3C68A19DB985}" type="pres">
      <dgm:prSet presAssocID="{F3E14EA4-9A49-4B37-91DD-2E560C289AFE}" presName="compositeNode" presStyleCnt="0">
        <dgm:presLayoutVars>
          <dgm:bulletEnabled val="1"/>
        </dgm:presLayoutVars>
      </dgm:prSet>
      <dgm:spPr/>
    </dgm:pt>
    <dgm:pt modelId="{93277ED5-0D58-4818-82B1-29D28EF9B0F9}" type="pres">
      <dgm:prSet presAssocID="{F3E14EA4-9A49-4B37-91DD-2E560C289AFE}" presName="bgRect" presStyleLbl="alignNode1" presStyleIdx="2" presStyleCnt="3"/>
      <dgm:spPr/>
    </dgm:pt>
    <dgm:pt modelId="{473E8D4F-53B1-4ABC-A418-1FBB0C237B79}" type="pres">
      <dgm:prSet presAssocID="{748DC434-CA9D-44E9-B792-50FE6C48EFAF}" presName="sibTransNodeRect" presStyleLbl="alignNode1" presStyleIdx="2" presStyleCnt="3">
        <dgm:presLayoutVars>
          <dgm:chMax val="0"/>
          <dgm:bulletEnabled val="1"/>
        </dgm:presLayoutVars>
      </dgm:prSet>
      <dgm:spPr/>
    </dgm:pt>
    <dgm:pt modelId="{F541B658-26A4-4CE9-A070-A8FF2DE5BB3A}" type="pres">
      <dgm:prSet presAssocID="{F3E14EA4-9A49-4B37-91DD-2E560C289AFE}" presName="nodeRect" presStyleLbl="alignNode1" presStyleIdx="2" presStyleCnt="3">
        <dgm:presLayoutVars>
          <dgm:bulletEnabled val="1"/>
        </dgm:presLayoutVars>
      </dgm:prSet>
      <dgm:spPr/>
    </dgm:pt>
  </dgm:ptLst>
  <dgm:cxnLst>
    <dgm:cxn modelId="{CDA6F601-7940-42DC-A30F-AF6F542E275D}" type="presOf" srcId="{334A3716-118D-4F22-95A5-54E49B86D585}" destId="{00E36CFA-7A06-4C02-B810-6AA30D4D68B2}" srcOrd="0" destOrd="0" presId="urn:microsoft.com/office/officeart/2016/7/layout/LinearBlockProcessNumbered"/>
    <dgm:cxn modelId="{EC436B09-6B7B-4317-83E0-822222E77E93}" type="presOf" srcId="{334A3716-118D-4F22-95A5-54E49B86D585}" destId="{0C9A4DDC-D7DA-4456-A2E5-D9E2BC8A18F6}" srcOrd="1" destOrd="0" presId="urn:microsoft.com/office/officeart/2016/7/layout/LinearBlockProcessNumbered"/>
    <dgm:cxn modelId="{7129100C-2731-4390-BA09-6711A9C76FC6}" type="presOf" srcId="{FB0DD8CC-6F9A-4ACD-89B2-D8C0D191659F}" destId="{B2D3FB3D-7030-43B5-92A0-BD2BC479AA59}" srcOrd="0" destOrd="0" presId="urn:microsoft.com/office/officeart/2016/7/layout/LinearBlockProcessNumbered"/>
    <dgm:cxn modelId="{2EFB9542-8078-49C1-8CA2-510E506FD489}" srcId="{4CC21216-866A-4C8E-95E6-1F2EF8A2FB1C}" destId="{F3E14EA4-9A49-4B37-91DD-2E560C289AFE}" srcOrd="2" destOrd="0" parTransId="{19689BDA-3611-4522-B4B3-B6D8CE003596}" sibTransId="{748DC434-CA9D-44E9-B792-50FE6C48EFAF}"/>
    <dgm:cxn modelId="{B7FADE7F-05B4-41BD-AF2B-9C7FD0EB5C86}" type="presOf" srcId="{FB0DD8CC-6F9A-4ACD-89B2-D8C0D191659F}" destId="{E58F475A-D9DE-4871-8D80-6B77B5E6C297}" srcOrd="1" destOrd="0" presId="urn:microsoft.com/office/officeart/2016/7/layout/LinearBlockProcessNumbered"/>
    <dgm:cxn modelId="{CF1EFE96-4E46-4A81-A14A-D8BAC4334579}" type="presOf" srcId="{F3E14EA4-9A49-4B37-91DD-2E560C289AFE}" destId="{F541B658-26A4-4CE9-A070-A8FF2DE5BB3A}" srcOrd="1" destOrd="0" presId="urn:microsoft.com/office/officeart/2016/7/layout/LinearBlockProcessNumbered"/>
    <dgm:cxn modelId="{C0AF439F-F604-4FD9-A0E4-E0BD3E2C3C44}" type="presOf" srcId="{F3E14EA4-9A49-4B37-91DD-2E560C289AFE}" destId="{93277ED5-0D58-4818-82B1-29D28EF9B0F9}" srcOrd="0" destOrd="0" presId="urn:microsoft.com/office/officeart/2016/7/layout/LinearBlockProcessNumbered"/>
    <dgm:cxn modelId="{A8ADDBB5-0E10-40CE-87EF-0CDD149F859C}" type="presOf" srcId="{4CC21216-866A-4C8E-95E6-1F2EF8A2FB1C}" destId="{B01D69EF-A0A8-4C8D-856D-32519043C37D}" srcOrd="0" destOrd="0" presId="urn:microsoft.com/office/officeart/2016/7/layout/LinearBlockProcessNumbered"/>
    <dgm:cxn modelId="{7136FDCC-A3D6-48C2-A69E-1CE9FB1E66B2}" type="presOf" srcId="{748DC434-CA9D-44E9-B792-50FE6C48EFAF}" destId="{473E8D4F-53B1-4ABC-A418-1FBB0C237B79}" srcOrd="0" destOrd="0" presId="urn:microsoft.com/office/officeart/2016/7/layout/LinearBlockProcessNumbered"/>
    <dgm:cxn modelId="{FEBD81D3-4501-4D2A-B4FA-3BAB2E8B498E}" srcId="{4CC21216-866A-4C8E-95E6-1F2EF8A2FB1C}" destId="{FB0DD8CC-6F9A-4ACD-89B2-D8C0D191659F}" srcOrd="0" destOrd="0" parTransId="{841302A6-79EB-45EC-AAC9-7D5D7FEA26B0}" sibTransId="{92E43330-76AE-4527-81A2-83332352A5E4}"/>
    <dgm:cxn modelId="{8F8C40EA-0B95-43EF-BDE2-9B436654D15E}" type="presOf" srcId="{92E43330-76AE-4527-81A2-83332352A5E4}" destId="{646512AD-940E-4941-8AD3-A52DBDEF3866}" srcOrd="0" destOrd="0" presId="urn:microsoft.com/office/officeart/2016/7/layout/LinearBlockProcessNumbered"/>
    <dgm:cxn modelId="{63E232F1-9F05-4B4D-B3F6-1C5B767C75E6}" srcId="{4CC21216-866A-4C8E-95E6-1F2EF8A2FB1C}" destId="{334A3716-118D-4F22-95A5-54E49B86D585}" srcOrd="1" destOrd="0" parTransId="{48C24C71-CFA3-4031-9613-56AE7972B5D3}" sibTransId="{1F699BB5-8B27-4BA2-9991-98CBDC959263}"/>
    <dgm:cxn modelId="{1CA479FA-7145-4E28-B289-8758141B3BE6}" type="presOf" srcId="{1F699BB5-8B27-4BA2-9991-98CBDC959263}" destId="{9E5DD03C-D263-4F2A-BCBF-CC9A6E7CC563}" srcOrd="0" destOrd="0" presId="urn:microsoft.com/office/officeart/2016/7/layout/LinearBlockProcessNumbered"/>
    <dgm:cxn modelId="{3DE38939-D13D-49DA-B4AF-721FDBC30586}" type="presParOf" srcId="{B01D69EF-A0A8-4C8D-856D-32519043C37D}" destId="{7B11F379-4F96-4FC6-89EF-833CCEBA9A60}" srcOrd="0" destOrd="0" presId="urn:microsoft.com/office/officeart/2016/7/layout/LinearBlockProcessNumbered"/>
    <dgm:cxn modelId="{AA82E1D5-A207-4D5C-A22E-AA05B36D319D}" type="presParOf" srcId="{7B11F379-4F96-4FC6-89EF-833CCEBA9A60}" destId="{B2D3FB3D-7030-43B5-92A0-BD2BC479AA59}" srcOrd="0" destOrd="0" presId="urn:microsoft.com/office/officeart/2016/7/layout/LinearBlockProcessNumbered"/>
    <dgm:cxn modelId="{3DFB1491-66C0-4073-973F-042FC34B1F01}" type="presParOf" srcId="{7B11F379-4F96-4FC6-89EF-833CCEBA9A60}" destId="{646512AD-940E-4941-8AD3-A52DBDEF3866}" srcOrd="1" destOrd="0" presId="urn:microsoft.com/office/officeart/2016/7/layout/LinearBlockProcessNumbered"/>
    <dgm:cxn modelId="{CFC78AC5-0E0D-43F6-B4CC-01AD95F2BC12}" type="presParOf" srcId="{7B11F379-4F96-4FC6-89EF-833CCEBA9A60}" destId="{E58F475A-D9DE-4871-8D80-6B77B5E6C297}" srcOrd="2" destOrd="0" presId="urn:microsoft.com/office/officeart/2016/7/layout/LinearBlockProcessNumbered"/>
    <dgm:cxn modelId="{FBE03D8C-DD0A-49A6-BE0B-954AF6438BD1}" type="presParOf" srcId="{B01D69EF-A0A8-4C8D-856D-32519043C37D}" destId="{97924581-5220-4A36-AD66-5CD6976AD691}" srcOrd="1" destOrd="0" presId="urn:microsoft.com/office/officeart/2016/7/layout/LinearBlockProcessNumbered"/>
    <dgm:cxn modelId="{261F2275-B9AB-49CC-968D-33A557BABE12}" type="presParOf" srcId="{B01D69EF-A0A8-4C8D-856D-32519043C37D}" destId="{517DC759-B896-464B-A618-62860BBC5FDB}" srcOrd="2" destOrd="0" presId="urn:microsoft.com/office/officeart/2016/7/layout/LinearBlockProcessNumbered"/>
    <dgm:cxn modelId="{A2242065-1866-4EFD-B94D-094C6AF1EB3F}" type="presParOf" srcId="{517DC759-B896-464B-A618-62860BBC5FDB}" destId="{00E36CFA-7A06-4C02-B810-6AA30D4D68B2}" srcOrd="0" destOrd="0" presId="urn:microsoft.com/office/officeart/2016/7/layout/LinearBlockProcessNumbered"/>
    <dgm:cxn modelId="{E24C5764-8FEB-4D55-B0B9-65B3BFBBC965}" type="presParOf" srcId="{517DC759-B896-464B-A618-62860BBC5FDB}" destId="{9E5DD03C-D263-4F2A-BCBF-CC9A6E7CC563}" srcOrd="1" destOrd="0" presId="urn:microsoft.com/office/officeart/2016/7/layout/LinearBlockProcessNumbered"/>
    <dgm:cxn modelId="{A874A458-2FEB-454F-8736-E193C60C6B8C}" type="presParOf" srcId="{517DC759-B896-464B-A618-62860BBC5FDB}" destId="{0C9A4DDC-D7DA-4456-A2E5-D9E2BC8A18F6}" srcOrd="2" destOrd="0" presId="urn:microsoft.com/office/officeart/2016/7/layout/LinearBlockProcessNumbered"/>
    <dgm:cxn modelId="{BE606743-1AC9-4187-9649-6BB30373460D}" type="presParOf" srcId="{B01D69EF-A0A8-4C8D-856D-32519043C37D}" destId="{6C8BED59-2F7E-4653-B98A-76056768ED81}" srcOrd="3" destOrd="0" presId="urn:microsoft.com/office/officeart/2016/7/layout/LinearBlockProcessNumbered"/>
    <dgm:cxn modelId="{4A918C0B-3F27-4744-8EA6-DB84BB9544AA}" type="presParOf" srcId="{B01D69EF-A0A8-4C8D-856D-32519043C37D}" destId="{3FDB164B-B624-404C-9A49-3C68A19DB985}" srcOrd="4" destOrd="0" presId="urn:microsoft.com/office/officeart/2016/7/layout/LinearBlockProcessNumbered"/>
    <dgm:cxn modelId="{BFBB64C4-E6E6-4A47-8214-7360D389B838}" type="presParOf" srcId="{3FDB164B-B624-404C-9A49-3C68A19DB985}" destId="{93277ED5-0D58-4818-82B1-29D28EF9B0F9}" srcOrd="0" destOrd="0" presId="urn:microsoft.com/office/officeart/2016/7/layout/LinearBlockProcessNumbered"/>
    <dgm:cxn modelId="{5AE510A6-42D6-43ED-98C8-DF5BD6265A1B}" type="presParOf" srcId="{3FDB164B-B624-404C-9A49-3C68A19DB985}" destId="{473E8D4F-53B1-4ABC-A418-1FBB0C237B79}" srcOrd="1" destOrd="0" presId="urn:microsoft.com/office/officeart/2016/7/layout/LinearBlockProcessNumbered"/>
    <dgm:cxn modelId="{3E4BA7C5-71AC-43E0-99A0-085BEE5E2129}" type="presParOf" srcId="{3FDB164B-B624-404C-9A49-3C68A19DB985}" destId="{F541B658-26A4-4CE9-A070-A8FF2DE5BB3A}"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2F88AE-2FF3-494E-9AB1-885D101A9072}"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AF31DFDA-11B0-4F38-8991-7BF79D48DC64}">
      <dgm:prSet/>
      <dgm:spPr/>
      <dgm:t>
        <a:bodyPr/>
        <a:lstStyle/>
        <a:p>
          <a:r>
            <a:rPr lang="zh-CN"/>
            <a:t>时间：</a:t>
          </a:r>
          <a:r>
            <a:rPr lang="en-US"/>
            <a:t>1899</a:t>
          </a:r>
          <a:r>
            <a:rPr lang="zh-CN"/>
            <a:t>年秋－</a:t>
          </a:r>
          <a:r>
            <a:rPr lang="en-US"/>
            <a:t>1901</a:t>
          </a:r>
          <a:r>
            <a:rPr lang="zh-CN"/>
            <a:t>年</a:t>
          </a:r>
          <a:r>
            <a:rPr lang="en-US"/>
            <a:t>9</a:t>
          </a:r>
          <a:r>
            <a:rPr lang="zh-CN"/>
            <a:t>月</a:t>
          </a:r>
          <a:r>
            <a:rPr lang="en-US"/>
            <a:t>7</a:t>
          </a:r>
          <a:r>
            <a:rPr lang="zh-CN"/>
            <a:t>日</a:t>
          </a:r>
          <a:endParaRPr lang="en-US"/>
        </a:p>
      </dgm:t>
    </dgm:pt>
    <dgm:pt modelId="{E69DFC15-5003-475E-8164-FF7141FAC600}" type="parTrans" cxnId="{7B02A856-D078-4B51-AA21-67D80F7B0005}">
      <dgm:prSet/>
      <dgm:spPr/>
      <dgm:t>
        <a:bodyPr/>
        <a:lstStyle/>
        <a:p>
          <a:endParaRPr lang="en-US"/>
        </a:p>
      </dgm:t>
    </dgm:pt>
    <dgm:pt modelId="{30ED3235-9CF2-4FB4-82ED-0C5521DB3ED9}" type="sibTrans" cxnId="{7B02A856-D078-4B51-AA21-67D80F7B0005}">
      <dgm:prSet/>
      <dgm:spPr/>
      <dgm:t>
        <a:bodyPr/>
        <a:lstStyle/>
        <a:p>
          <a:endParaRPr lang="en-US"/>
        </a:p>
      </dgm:t>
    </dgm:pt>
    <dgm:pt modelId="{529D9898-AD0A-4827-A9D9-5F6E73A916FB}">
      <dgm:prSet/>
      <dgm:spPr/>
      <dgm:t>
        <a:bodyPr/>
        <a:lstStyle/>
        <a:p>
          <a:r>
            <a:rPr lang="zh-CN"/>
            <a:t>目的：“反清复明”，后为“扶清灭洋”。反对外国势力的侵略和基督教传教士的活动</a:t>
          </a:r>
          <a:endParaRPr lang="en-US"/>
        </a:p>
      </dgm:t>
    </dgm:pt>
    <dgm:pt modelId="{2D4ECBA4-B6F5-48E3-9E00-E90B5D3FE46A}" type="parTrans" cxnId="{094C79E6-9E00-4DA5-86AE-C7AAED6DA21F}">
      <dgm:prSet/>
      <dgm:spPr/>
      <dgm:t>
        <a:bodyPr/>
        <a:lstStyle/>
        <a:p>
          <a:endParaRPr lang="en-US"/>
        </a:p>
      </dgm:t>
    </dgm:pt>
    <dgm:pt modelId="{878DBA71-48DD-484C-BDB3-221CBA3A359B}" type="sibTrans" cxnId="{094C79E6-9E00-4DA5-86AE-C7AAED6DA21F}">
      <dgm:prSet/>
      <dgm:spPr/>
      <dgm:t>
        <a:bodyPr/>
        <a:lstStyle/>
        <a:p>
          <a:endParaRPr lang="en-US"/>
        </a:p>
      </dgm:t>
    </dgm:pt>
    <dgm:pt modelId="{DE34A9D2-56F4-4BF6-9049-CEE6C8984FEE}">
      <dgm:prSet/>
      <dgm:spPr/>
      <dgm:t>
        <a:bodyPr/>
        <a:lstStyle/>
        <a:p>
          <a:r>
            <a:rPr lang="zh-CN"/>
            <a:t>结果：由于其盲目的排外和缺乏有效的组织与领导，最终被镇压。清廷签订辛丑条约。</a:t>
          </a:r>
          <a:endParaRPr lang="en-US"/>
        </a:p>
      </dgm:t>
    </dgm:pt>
    <dgm:pt modelId="{2E2A8477-3C5B-42B2-9A4B-E3BF2CF40440}" type="parTrans" cxnId="{1E746D3E-EBDF-49C3-AB1F-A2421EEA4670}">
      <dgm:prSet/>
      <dgm:spPr/>
      <dgm:t>
        <a:bodyPr/>
        <a:lstStyle/>
        <a:p>
          <a:endParaRPr lang="en-US"/>
        </a:p>
      </dgm:t>
    </dgm:pt>
    <dgm:pt modelId="{FC91C838-1CEC-457D-8908-57C30546E754}" type="sibTrans" cxnId="{1E746D3E-EBDF-49C3-AB1F-A2421EEA4670}">
      <dgm:prSet/>
      <dgm:spPr/>
      <dgm:t>
        <a:bodyPr/>
        <a:lstStyle/>
        <a:p>
          <a:endParaRPr lang="en-US"/>
        </a:p>
      </dgm:t>
    </dgm:pt>
    <dgm:pt modelId="{4C78B8A1-A87B-42A7-9C9D-CC714CCB89E1}" type="pres">
      <dgm:prSet presAssocID="{F22F88AE-2FF3-494E-9AB1-885D101A9072}" presName="outerComposite" presStyleCnt="0">
        <dgm:presLayoutVars>
          <dgm:chMax val="5"/>
          <dgm:dir/>
          <dgm:resizeHandles val="exact"/>
        </dgm:presLayoutVars>
      </dgm:prSet>
      <dgm:spPr/>
    </dgm:pt>
    <dgm:pt modelId="{505472BD-2A42-4891-8ADE-332952ED4099}" type="pres">
      <dgm:prSet presAssocID="{F22F88AE-2FF3-494E-9AB1-885D101A9072}" presName="dummyMaxCanvas" presStyleCnt="0">
        <dgm:presLayoutVars/>
      </dgm:prSet>
      <dgm:spPr/>
    </dgm:pt>
    <dgm:pt modelId="{255A5B4C-D0EF-43DD-B16F-B63D49D5BF6D}" type="pres">
      <dgm:prSet presAssocID="{F22F88AE-2FF3-494E-9AB1-885D101A9072}" presName="ThreeNodes_1" presStyleLbl="node1" presStyleIdx="0" presStyleCnt="3">
        <dgm:presLayoutVars>
          <dgm:bulletEnabled val="1"/>
        </dgm:presLayoutVars>
      </dgm:prSet>
      <dgm:spPr/>
    </dgm:pt>
    <dgm:pt modelId="{FE8E0816-1343-4088-A199-413866E053B3}" type="pres">
      <dgm:prSet presAssocID="{F22F88AE-2FF3-494E-9AB1-885D101A9072}" presName="ThreeNodes_2" presStyleLbl="node1" presStyleIdx="1" presStyleCnt="3">
        <dgm:presLayoutVars>
          <dgm:bulletEnabled val="1"/>
        </dgm:presLayoutVars>
      </dgm:prSet>
      <dgm:spPr/>
    </dgm:pt>
    <dgm:pt modelId="{EA4C5527-21AE-4895-8DB0-33703DD2F8AF}" type="pres">
      <dgm:prSet presAssocID="{F22F88AE-2FF3-494E-9AB1-885D101A9072}" presName="ThreeNodes_3" presStyleLbl="node1" presStyleIdx="2" presStyleCnt="3">
        <dgm:presLayoutVars>
          <dgm:bulletEnabled val="1"/>
        </dgm:presLayoutVars>
      </dgm:prSet>
      <dgm:spPr/>
    </dgm:pt>
    <dgm:pt modelId="{062045E4-4465-46B2-AEBB-F30E7F8BBD44}" type="pres">
      <dgm:prSet presAssocID="{F22F88AE-2FF3-494E-9AB1-885D101A9072}" presName="ThreeConn_1-2" presStyleLbl="fgAccFollowNode1" presStyleIdx="0" presStyleCnt="2">
        <dgm:presLayoutVars>
          <dgm:bulletEnabled val="1"/>
        </dgm:presLayoutVars>
      </dgm:prSet>
      <dgm:spPr/>
    </dgm:pt>
    <dgm:pt modelId="{DF4751B1-16EA-461E-A888-27AF76B09615}" type="pres">
      <dgm:prSet presAssocID="{F22F88AE-2FF3-494E-9AB1-885D101A9072}" presName="ThreeConn_2-3" presStyleLbl="fgAccFollowNode1" presStyleIdx="1" presStyleCnt="2">
        <dgm:presLayoutVars>
          <dgm:bulletEnabled val="1"/>
        </dgm:presLayoutVars>
      </dgm:prSet>
      <dgm:spPr/>
    </dgm:pt>
    <dgm:pt modelId="{747CD3AC-C0B8-46B8-B15B-35124CEA8413}" type="pres">
      <dgm:prSet presAssocID="{F22F88AE-2FF3-494E-9AB1-885D101A9072}" presName="ThreeNodes_1_text" presStyleLbl="node1" presStyleIdx="2" presStyleCnt="3">
        <dgm:presLayoutVars>
          <dgm:bulletEnabled val="1"/>
        </dgm:presLayoutVars>
      </dgm:prSet>
      <dgm:spPr/>
    </dgm:pt>
    <dgm:pt modelId="{5622CE56-C33D-43C7-BC81-C75C1FAFCC16}" type="pres">
      <dgm:prSet presAssocID="{F22F88AE-2FF3-494E-9AB1-885D101A9072}" presName="ThreeNodes_2_text" presStyleLbl="node1" presStyleIdx="2" presStyleCnt="3">
        <dgm:presLayoutVars>
          <dgm:bulletEnabled val="1"/>
        </dgm:presLayoutVars>
      </dgm:prSet>
      <dgm:spPr/>
    </dgm:pt>
    <dgm:pt modelId="{10F236D2-6DA1-4568-87F9-A752E76E17D9}" type="pres">
      <dgm:prSet presAssocID="{F22F88AE-2FF3-494E-9AB1-885D101A9072}" presName="ThreeNodes_3_text" presStyleLbl="node1" presStyleIdx="2" presStyleCnt="3">
        <dgm:presLayoutVars>
          <dgm:bulletEnabled val="1"/>
        </dgm:presLayoutVars>
      </dgm:prSet>
      <dgm:spPr/>
    </dgm:pt>
  </dgm:ptLst>
  <dgm:cxnLst>
    <dgm:cxn modelId="{1E746D3E-EBDF-49C3-AB1F-A2421EEA4670}" srcId="{F22F88AE-2FF3-494E-9AB1-885D101A9072}" destId="{DE34A9D2-56F4-4BF6-9049-CEE6C8984FEE}" srcOrd="2" destOrd="0" parTransId="{2E2A8477-3C5B-42B2-9A4B-E3BF2CF40440}" sibTransId="{FC91C838-1CEC-457D-8908-57C30546E754}"/>
    <dgm:cxn modelId="{C1F1EF4E-2860-4D9E-B871-8A481A42927C}" type="presOf" srcId="{DE34A9D2-56F4-4BF6-9049-CEE6C8984FEE}" destId="{10F236D2-6DA1-4568-87F9-A752E76E17D9}" srcOrd="1" destOrd="0" presId="urn:microsoft.com/office/officeart/2005/8/layout/vProcess5"/>
    <dgm:cxn modelId="{2DF84676-EF47-46B2-818E-7307784A0C0E}" type="presOf" srcId="{529D9898-AD0A-4827-A9D9-5F6E73A916FB}" destId="{5622CE56-C33D-43C7-BC81-C75C1FAFCC16}" srcOrd="1" destOrd="0" presId="urn:microsoft.com/office/officeart/2005/8/layout/vProcess5"/>
    <dgm:cxn modelId="{7B02A856-D078-4B51-AA21-67D80F7B0005}" srcId="{F22F88AE-2FF3-494E-9AB1-885D101A9072}" destId="{AF31DFDA-11B0-4F38-8991-7BF79D48DC64}" srcOrd="0" destOrd="0" parTransId="{E69DFC15-5003-475E-8164-FF7141FAC600}" sibTransId="{30ED3235-9CF2-4FB4-82ED-0C5521DB3ED9}"/>
    <dgm:cxn modelId="{B2BECC59-8DCE-4FF7-A17E-1AC3344DD4E3}" type="presOf" srcId="{AF31DFDA-11B0-4F38-8991-7BF79D48DC64}" destId="{255A5B4C-D0EF-43DD-B16F-B63D49D5BF6D}" srcOrd="0" destOrd="0" presId="urn:microsoft.com/office/officeart/2005/8/layout/vProcess5"/>
    <dgm:cxn modelId="{661CD5AE-766A-4E7D-AF66-3891C1D42951}" type="presOf" srcId="{529D9898-AD0A-4827-A9D9-5F6E73A916FB}" destId="{FE8E0816-1343-4088-A199-413866E053B3}" srcOrd="0" destOrd="0" presId="urn:microsoft.com/office/officeart/2005/8/layout/vProcess5"/>
    <dgm:cxn modelId="{EFBA26C4-3556-4FFD-B54E-66AC7808AC5A}" type="presOf" srcId="{F22F88AE-2FF3-494E-9AB1-885D101A9072}" destId="{4C78B8A1-A87B-42A7-9C9D-CC714CCB89E1}" srcOrd="0" destOrd="0" presId="urn:microsoft.com/office/officeart/2005/8/layout/vProcess5"/>
    <dgm:cxn modelId="{957231D1-B6A3-4470-AA13-0D3FB05D6EC5}" type="presOf" srcId="{AF31DFDA-11B0-4F38-8991-7BF79D48DC64}" destId="{747CD3AC-C0B8-46B8-B15B-35124CEA8413}" srcOrd="1" destOrd="0" presId="urn:microsoft.com/office/officeart/2005/8/layout/vProcess5"/>
    <dgm:cxn modelId="{7327E5DC-D575-4E7B-BFDE-D5BD82E1D3A7}" type="presOf" srcId="{DE34A9D2-56F4-4BF6-9049-CEE6C8984FEE}" destId="{EA4C5527-21AE-4895-8DB0-33703DD2F8AF}" srcOrd="0" destOrd="0" presId="urn:microsoft.com/office/officeart/2005/8/layout/vProcess5"/>
    <dgm:cxn modelId="{D96B08DE-B8C6-4E64-B99A-9DCF4A91C286}" type="presOf" srcId="{30ED3235-9CF2-4FB4-82ED-0C5521DB3ED9}" destId="{062045E4-4465-46B2-AEBB-F30E7F8BBD44}" srcOrd="0" destOrd="0" presId="urn:microsoft.com/office/officeart/2005/8/layout/vProcess5"/>
    <dgm:cxn modelId="{094C79E6-9E00-4DA5-86AE-C7AAED6DA21F}" srcId="{F22F88AE-2FF3-494E-9AB1-885D101A9072}" destId="{529D9898-AD0A-4827-A9D9-5F6E73A916FB}" srcOrd="1" destOrd="0" parTransId="{2D4ECBA4-B6F5-48E3-9E00-E90B5D3FE46A}" sibTransId="{878DBA71-48DD-484C-BDB3-221CBA3A359B}"/>
    <dgm:cxn modelId="{A5BC34EA-BB39-476A-AE49-3A68C896291F}" type="presOf" srcId="{878DBA71-48DD-484C-BDB3-221CBA3A359B}" destId="{DF4751B1-16EA-461E-A888-27AF76B09615}" srcOrd="0" destOrd="0" presId="urn:microsoft.com/office/officeart/2005/8/layout/vProcess5"/>
    <dgm:cxn modelId="{295A4CA1-2A7E-4F1F-AADF-2A6753A4A359}" type="presParOf" srcId="{4C78B8A1-A87B-42A7-9C9D-CC714CCB89E1}" destId="{505472BD-2A42-4891-8ADE-332952ED4099}" srcOrd="0" destOrd="0" presId="urn:microsoft.com/office/officeart/2005/8/layout/vProcess5"/>
    <dgm:cxn modelId="{BBDB8D62-960B-4796-B216-F6BC7B4E48F7}" type="presParOf" srcId="{4C78B8A1-A87B-42A7-9C9D-CC714CCB89E1}" destId="{255A5B4C-D0EF-43DD-B16F-B63D49D5BF6D}" srcOrd="1" destOrd="0" presId="urn:microsoft.com/office/officeart/2005/8/layout/vProcess5"/>
    <dgm:cxn modelId="{2F993DC0-F12F-460B-9403-893820A54DA9}" type="presParOf" srcId="{4C78B8A1-A87B-42A7-9C9D-CC714CCB89E1}" destId="{FE8E0816-1343-4088-A199-413866E053B3}" srcOrd="2" destOrd="0" presId="urn:microsoft.com/office/officeart/2005/8/layout/vProcess5"/>
    <dgm:cxn modelId="{4864FA63-BED6-48B3-86A3-381A94B995DB}" type="presParOf" srcId="{4C78B8A1-A87B-42A7-9C9D-CC714CCB89E1}" destId="{EA4C5527-21AE-4895-8DB0-33703DD2F8AF}" srcOrd="3" destOrd="0" presId="urn:microsoft.com/office/officeart/2005/8/layout/vProcess5"/>
    <dgm:cxn modelId="{3A5811B7-3875-4B20-A558-0291139B74D9}" type="presParOf" srcId="{4C78B8A1-A87B-42A7-9C9D-CC714CCB89E1}" destId="{062045E4-4465-46B2-AEBB-F30E7F8BBD44}" srcOrd="4" destOrd="0" presId="urn:microsoft.com/office/officeart/2005/8/layout/vProcess5"/>
    <dgm:cxn modelId="{0AED1D5D-D10F-4290-8D71-1D749E224EBD}" type="presParOf" srcId="{4C78B8A1-A87B-42A7-9C9D-CC714CCB89E1}" destId="{DF4751B1-16EA-461E-A888-27AF76B09615}" srcOrd="5" destOrd="0" presId="urn:microsoft.com/office/officeart/2005/8/layout/vProcess5"/>
    <dgm:cxn modelId="{A27957E1-6726-446E-8307-FF726076C473}" type="presParOf" srcId="{4C78B8A1-A87B-42A7-9C9D-CC714CCB89E1}" destId="{747CD3AC-C0B8-46B8-B15B-35124CEA8413}" srcOrd="6" destOrd="0" presId="urn:microsoft.com/office/officeart/2005/8/layout/vProcess5"/>
    <dgm:cxn modelId="{B05358F0-5FF2-4088-8D1B-B1F9E7A18AFA}" type="presParOf" srcId="{4C78B8A1-A87B-42A7-9C9D-CC714CCB89E1}" destId="{5622CE56-C33D-43C7-BC81-C75C1FAFCC16}" srcOrd="7" destOrd="0" presId="urn:microsoft.com/office/officeart/2005/8/layout/vProcess5"/>
    <dgm:cxn modelId="{FCF2BB8A-FD77-4241-9D97-0D1A3B7C082D}" type="presParOf" srcId="{4C78B8A1-A87B-42A7-9C9D-CC714CCB89E1}" destId="{10F236D2-6DA1-4568-87F9-A752E76E17D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24001EB-876B-4B53-940F-3A2B49E55E1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EB07BF8-083F-4F12-87BE-700ED7BC8B51}">
      <dgm:prSet/>
      <dgm:spPr/>
      <dgm:t>
        <a:bodyPr/>
        <a:lstStyle/>
        <a:p>
          <a:r>
            <a:rPr lang="zh-CN"/>
            <a:t>时间：</a:t>
          </a:r>
          <a:r>
            <a:rPr lang="en-US"/>
            <a:t>1911</a:t>
          </a:r>
          <a:r>
            <a:rPr lang="zh-CN"/>
            <a:t>年</a:t>
          </a:r>
          <a:r>
            <a:rPr lang="en-US"/>
            <a:t>10</a:t>
          </a:r>
          <a:r>
            <a:rPr lang="zh-CN"/>
            <a:t>月</a:t>
          </a:r>
          <a:r>
            <a:rPr lang="en-US"/>
            <a:t>10</a:t>
          </a:r>
          <a:r>
            <a:rPr lang="zh-CN"/>
            <a:t>日－</a:t>
          </a:r>
          <a:r>
            <a:rPr lang="en-US"/>
            <a:t>1912</a:t>
          </a:r>
          <a:r>
            <a:rPr lang="zh-CN"/>
            <a:t>年</a:t>
          </a:r>
          <a:r>
            <a:rPr lang="en-US"/>
            <a:t>2</a:t>
          </a:r>
          <a:r>
            <a:rPr lang="zh-CN"/>
            <a:t>月</a:t>
          </a:r>
          <a:r>
            <a:rPr lang="en-US"/>
            <a:t>12</a:t>
          </a:r>
          <a:r>
            <a:rPr lang="zh-CN"/>
            <a:t>日</a:t>
          </a:r>
          <a:endParaRPr lang="en-US"/>
        </a:p>
      </dgm:t>
    </dgm:pt>
    <dgm:pt modelId="{FF4D7043-1830-4206-A190-3AD23351196F}" type="parTrans" cxnId="{967F739D-F9FB-4130-A3DB-C3757AB746B4}">
      <dgm:prSet/>
      <dgm:spPr/>
      <dgm:t>
        <a:bodyPr/>
        <a:lstStyle/>
        <a:p>
          <a:endParaRPr lang="en-US"/>
        </a:p>
      </dgm:t>
    </dgm:pt>
    <dgm:pt modelId="{43E69789-F217-4A19-B084-21B91B27D713}" type="sibTrans" cxnId="{967F739D-F9FB-4130-A3DB-C3757AB746B4}">
      <dgm:prSet/>
      <dgm:spPr/>
      <dgm:t>
        <a:bodyPr/>
        <a:lstStyle/>
        <a:p>
          <a:endParaRPr lang="en-US"/>
        </a:p>
      </dgm:t>
    </dgm:pt>
    <dgm:pt modelId="{7D9A69E2-F091-42BA-AEF2-08DED7B3C193}">
      <dgm:prSet/>
      <dgm:spPr/>
      <dgm:t>
        <a:bodyPr/>
        <a:lstStyle/>
        <a:p>
          <a:r>
            <a:rPr lang="zh-CN"/>
            <a:t>革命的重要事件包括武昌起义、南京临时政府的成立等</a:t>
          </a:r>
          <a:endParaRPr lang="en-US"/>
        </a:p>
      </dgm:t>
    </dgm:pt>
    <dgm:pt modelId="{83A85226-43F7-49ED-98C9-46212F252B19}" type="parTrans" cxnId="{DCD5F066-2A16-47DE-99AF-D9E905DE8D71}">
      <dgm:prSet/>
      <dgm:spPr/>
      <dgm:t>
        <a:bodyPr/>
        <a:lstStyle/>
        <a:p>
          <a:endParaRPr lang="en-US"/>
        </a:p>
      </dgm:t>
    </dgm:pt>
    <dgm:pt modelId="{0AAB1587-6563-450A-A5C1-DCC2911D56EF}" type="sibTrans" cxnId="{DCD5F066-2A16-47DE-99AF-D9E905DE8D71}">
      <dgm:prSet/>
      <dgm:spPr/>
      <dgm:t>
        <a:bodyPr/>
        <a:lstStyle/>
        <a:p>
          <a:endParaRPr lang="en-US"/>
        </a:p>
      </dgm:t>
    </dgm:pt>
    <dgm:pt modelId="{9567C63E-4330-4166-BA49-FF0A40495898}">
      <dgm:prSet/>
      <dgm:spPr/>
      <dgm:t>
        <a:bodyPr/>
        <a:lstStyle/>
        <a:p>
          <a:r>
            <a:rPr lang="zh-CN"/>
            <a:t>推翻了清朝统治，建立了中华民国，标志着中国从封建君主制向共和制度的转变</a:t>
          </a:r>
          <a:endParaRPr lang="en-US"/>
        </a:p>
      </dgm:t>
    </dgm:pt>
    <dgm:pt modelId="{6512A995-9E53-4688-BE4D-57D247208D12}" type="parTrans" cxnId="{AF8D9E87-E1E5-4A1D-998C-6FED85214D5B}">
      <dgm:prSet/>
      <dgm:spPr/>
      <dgm:t>
        <a:bodyPr/>
        <a:lstStyle/>
        <a:p>
          <a:endParaRPr lang="en-US"/>
        </a:p>
      </dgm:t>
    </dgm:pt>
    <dgm:pt modelId="{9CCF680B-4E52-4F2B-A1F2-898449D7EF0E}" type="sibTrans" cxnId="{AF8D9E87-E1E5-4A1D-998C-6FED85214D5B}">
      <dgm:prSet/>
      <dgm:spPr/>
      <dgm:t>
        <a:bodyPr/>
        <a:lstStyle/>
        <a:p>
          <a:endParaRPr lang="en-US"/>
        </a:p>
      </dgm:t>
    </dgm:pt>
    <dgm:pt modelId="{3288FD7D-64BC-40C2-B983-538D786D5F29}">
      <dgm:prSet/>
      <dgm:spPr/>
      <dgm:t>
        <a:bodyPr/>
        <a:lstStyle/>
        <a:p>
          <a:r>
            <a:rPr lang="zh-CN"/>
            <a:t>但是革命成果未能巩固，中国依然未能实现真正的民族独立和人民解放。</a:t>
          </a:r>
          <a:endParaRPr lang="en-US"/>
        </a:p>
      </dgm:t>
    </dgm:pt>
    <dgm:pt modelId="{07B82171-592F-43A7-9A78-AFE8500D349B}" type="parTrans" cxnId="{DE3DBEDB-AEAB-4F5D-890F-CDC373138771}">
      <dgm:prSet/>
      <dgm:spPr/>
      <dgm:t>
        <a:bodyPr/>
        <a:lstStyle/>
        <a:p>
          <a:endParaRPr lang="en-US"/>
        </a:p>
      </dgm:t>
    </dgm:pt>
    <dgm:pt modelId="{CE0E67AC-CD59-4ADA-AD6B-CAD2AA74689A}" type="sibTrans" cxnId="{DE3DBEDB-AEAB-4F5D-890F-CDC373138771}">
      <dgm:prSet/>
      <dgm:spPr/>
      <dgm:t>
        <a:bodyPr/>
        <a:lstStyle/>
        <a:p>
          <a:endParaRPr lang="en-US"/>
        </a:p>
      </dgm:t>
    </dgm:pt>
    <dgm:pt modelId="{700E5385-8CA8-4327-8164-96ECAD1D992C}" type="pres">
      <dgm:prSet presAssocID="{724001EB-876B-4B53-940F-3A2B49E55E12}" presName="vert0" presStyleCnt="0">
        <dgm:presLayoutVars>
          <dgm:dir/>
          <dgm:animOne val="branch"/>
          <dgm:animLvl val="lvl"/>
        </dgm:presLayoutVars>
      </dgm:prSet>
      <dgm:spPr/>
    </dgm:pt>
    <dgm:pt modelId="{9EEA853E-E41C-4CF6-8295-085760C5D002}" type="pres">
      <dgm:prSet presAssocID="{8EB07BF8-083F-4F12-87BE-700ED7BC8B51}" presName="thickLine" presStyleLbl="alignNode1" presStyleIdx="0" presStyleCnt="4"/>
      <dgm:spPr/>
    </dgm:pt>
    <dgm:pt modelId="{EE968B87-3430-4FE8-AFA3-D193F1298052}" type="pres">
      <dgm:prSet presAssocID="{8EB07BF8-083F-4F12-87BE-700ED7BC8B51}" presName="horz1" presStyleCnt="0"/>
      <dgm:spPr/>
    </dgm:pt>
    <dgm:pt modelId="{0F140DF0-9519-4E39-BD2C-341D4552CF7F}" type="pres">
      <dgm:prSet presAssocID="{8EB07BF8-083F-4F12-87BE-700ED7BC8B51}" presName="tx1" presStyleLbl="revTx" presStyleIdx="0" presStyleCnt="4"/>
      <dgm:spPr/>
    </dgm:pt>
    <dgm:pt modelId="{E1BC20E9-4F45-4DE3-98D0-0831B92144F0}" type="pres">
      <dgm:prSet presAssocID="{8EB07BF8-083F-4F12-87BE-700ED7BC8B51}" presName="vert1" presStyleCnt="0"/>
      <dgm:spPr/>
    </dgm:pt>
    <dgm:pt modelId="{CA6AE36F-AC4F-43BB-A2CF-834D200777BB}" type="pres">
      <dgm:prSet presAssocID="{7D9A69E2-F091-42BA-AEF2-08DED7B3C193}" presName="thickLine" presStyleLbl="alignNode1" presStyleIdx="1" presStyleCnt="4"/>
      <dgm:spPr/>
    </dgm:pt>
    <dgm:pt modelId="{2A9DA3B8-F2DE-4927-A6F3-8BC47BAA1446}" type="pres">
      <dgm:prSet presAssocID="{7D9A69E2-F091-42BA-AEF2-08DED7B3C193}" presName="horz1" presStyleCnt="0"/>
      <dgm:spPr/>
    </dgm:pt>
    <dgm:pt modelId="{D3D4A485-73E0-4F78-9675-559FFF44450D}" type="pres">
      <dgm:prSet presAssocID="{7D9A69E2-F091-42BA-AEF2-08DED7B3C193}" presName="tx1" presStyleLbl="revTx" presStyleIdx="1" presStyleCnt="4"/>
      <dgm:spPr/>
    </dgm:pt>
    <dgm:pt modelId="{25323F5F-AE60-4C5A-A6A5-0CF98D9E140E}" type="pres">
      <dgm:prSet presAssocID="{7D9A69E2-F091-42BA-AEF2-08DED7B3C193}" presName="vert1" presStyleCnt="0"/>
      <dgm:spPr/>
    </dgm:pt>
    <dgm:pt modelId="{93F18E7F-24E6-40F8-804E-CA58AD87A8A5}" type="pres">
      <dgm:prSet presAssocID="{9567C63E-4330-4166-BA49-FF0A40495898}" presName="thickLine" presStyleLbl="alignNode1" presStyleIdx="2" presStyleCnt="4"/>
      <dgm:spPr/>
    </dgm:pt>
    <dgm:pt modelId="{EEB0A3E2-FA61-4C7F-91A5-9550420619E7}" type="pres">
      <dgm:prSet presAssocID="{9567C63E-4330-4166-BA49-FF0A40495898}" presName="horz1" presStyleCnt="0"/>
      <dgm:spPr/>
    </dgm:pt>
    <dgm:pt modelId="{26A2238F-C08F-4374-88BF-9A524185C93D}" type="pres">
      <dgm:prSet presAssocID="{9567C63E-4330-4166-BA49-FF0A40495898}" presName="tx1" presStyleLbl="revTx" presStyleIdx="2" presStyleCnt="4"/>
      <dgm:spPr/>
    </dgm:pt>
    <dgm:pt modelId="{3EFE7AA0-5443-4542-8B94-A7F59F93C248}" type="pres">
      <dgm:prSet presAssocID="{9567C63E-4330-4166-BA49-FF0A40495898}" presName="vert1" presStyleCnt="0"/>
      <dgm:spPr/>
    </dgm:pt>
    <dgm:pt modelId="{06F7FEC6-97CA-47B7-82A6-5D16C7DEF0AB}" type="pres">
      <dgm:prSet presAssocID="{3288FD7D-64BC-40C2-B983-538D786D5F29}" presName="thickLine" presStyleLbl="alignNode1" presStyleIdx="3" presStyleCnt="4"/>
      <dgm:spPr/>
    </dgm:pt>
    <dgm:pt modelId="{64D71464-A51A-4FDA-83EC-BCFAFC32557F}" type="pres">
      <dgm:prSet presAssocID="{3288FD7D-64BC-40C2-B983-538D786D5F29}" presName="horz1" presStyleCnt="0"/>
      <dgm:spPr/>
    </dgm:pt>
    <dgm:pt modelId="{9C0D8632-3DD3-4BED-9F5D-3D72F60AEE82}" type="pres">
      <dgm:prSet presAssocID="{3288FD7D-64BC-40C2-B983-538D786D5F29}" presName="tx1" presStyleLbl="revTx" presStyleIdx="3" presStyleCnt="4"/>
      <dgm:spPr/>
    </dgm:pt>
    <dgm:pt modelId="{1387D4E3-5F41-4C4E-B1AA-1E1776E1A1B6}" type="pres">
      <dgm:prSet presAssocID="{3288FD7D-64BC-40C2-B983-538D786D5F29}" presName="vert1" presStyleCnt="0"/>
      <dgm:spPr/>
    </dgm:pt>
  </dgm:ptLst>
  <dgm:cxnLst>
    <dgm:cxn modelId="{DCD5F066-2A16-47DE-99AF-D9E905DE8D71}" srcId="{724001EB-876B-4B53-940F-3A2B49E55E12}" destId="{7D9A69E2-F091-42BA-AEF2-08DED7B3C193}" srcOrd="1" destOrd="0" parTransId="{83A85226-43F7-49ED-98C9-46212F252B19}" sibTransId="{0AAB1587-6563-450A-A5C1-DCC2911D56EF}"/>
    <dgm:cxn modelId="{AF8D9E87-E1E5-4A1D-998C-6FED85214D5B}" srcId="{724001EB-876B-4B53-940F-3A2B49E55E12}" destId="{9567C63E-4330-4166-BA49-FF0A40495898}" srcOrd="2" destOrd="0" parTransId="{6512A995-9E53-4688-BE4D-57D247208D12}" sibTransId="{9CCF680B-4E52-4F2B-A1F2-898449D7EF0E}"/>
    <dgm:cxn modelId="{967F739D-F9FB-4130-A3DB-C3757AB746B4}" srcId="{724001EB-876B-4B53-940F-3A2B49E55E12}" destId="{8EB07BF8-083F-4F12-87BE-700ED7BC8B51}" srcOrd="0" destOrd="0" parTransId="{FF4D7043-1830-4206-A190-3AD23351196F}" sibTransId="{43E69789-F217-4A19-B084-21B91B27D713}"/>
    <dgm:cxn modelId="{35683FAE-33EE-4E29-A5F2-1F2FFBE22FF2}" type="presOf" srcId="{9567C63E-4330-4166-BA49-FF0A40495898}" destId="{26A2238F-C08F-4374-88BF-9A524185C93D}" srcOrd="0" destOrd="0" presId="urn:microsoft.com/office/officeart/2008/layout/LinedList"/>
    <dgm:cxn modelId="{8FE6DBBB-7E0E-455C-B042-6D8B8468F1AC}" type="presOf" srcId="{7D9A69E2-F091-42BA-AEF2-08DED7B3C193}" destId="{D3D4A485-73E0-4F78-9675-559FFF44450D}" srcOrd="0" destOrd="0" presId="urn:microsoft.com/office/officeart/2008/layout/LinedList"/>
    <dgm:cxn modelId="{2B61CCD2-1549-4833-B44E-EF766864BECF}" type="presOf" srcId="{724001EB-876B-4B53-940F-3A2B49E55E12}" destId="{700E5385-8CA8-4327-8164-96ECAD1D992C}" srcOrd="0" destOrd="0" presId="urn:microsoft.com/office/officeart/2008/layout/LinedList"/>
    <dgm:cxn modelId="{DE3DBEDB-AEAB-4F5D-890F-CDC373138771}" srcId="{724001EB-876B-4B53-940F-3A2B49E55E12}" destId="{3288FD7D-64BC-40C2-B983-538D786D5F29}" srcOrd="3" destOrd="0" parTransId="{07B82171-592F-43A7-9A78-AFE8500D349B}" sibTransId="{CE0E67AC-CD59-4ADA-AD6B-CAD2AA74689A}"/>
    <dgm:cxn modelId="{F43576DF-E105-42FF-AA98-DFC2B9390B64}" type="presOf" srcId="{3288FD7D-64BC-40C2-B983-538D786D5F29}" destId="{9C0D8632-3DD3-4BED-9F5D-3D72F60AEE82}" srcOrd="0" destOrd="0" presId="urn:microsoft.com/office/officeart/2008/layout/LinedList"/>
    <dgm:cxn modelId="{5DBD82F6-0139-4813-91F0-0DA32C7F0F3B}" type="presOf" srcId="{8EB07BF8-083F-4F12-87BE-700ED7BC8B51}" destId="{0F140DF0-9519-4E39-BD2C-341D4552CF7F}" srcOrd="0" destOrd="0" presId="urn:microsoft.com/office/officeart/2008/layout/LinedList"/>
    <dgm:cxn modelId="{08609B7E-D143-49A5-8E79-7EC21418D4E2}" type="presParOf" srcId="{700E5385-8CA8-4327-8164-96ECAD1D992C}" destId="{9EEA853E-E41C-4CF6-8295-085760C5D002}" srcOrd="0" destOrd="0" presId="urn:microsoft.com/office/officeart/2008/layout/LinedList"/>
    <dgm:cxn modelId="{E4F6A7A0-0C51-43D8-A6FB-7A0B4163F54F}" type="presParOf" srcId="{700E5385-8CA8-4327-8164-96ECAD1D992C}" destId="{EE968B87-3430-4FE8-AFA3-D193F1298052}" srcOrd="1" destOrd="0" presId="urn:microsoft.com/office/officeart/2008/layout/LinedList"/>
    <dgm:cxn modelId="{C7173223-9F51-4091-BB70-3C6A13398F64}" type="presParOf" srcId="{EE968B87-3430-4FE8-AFA3-D193F1298052}" destId="{0F140DF0-9519-4E39-BD2C-341D4552CF7F}" srcOrd="0" destOrd="0" presId="urn:microsoft.com/office/officeart/2008/layout/LinedList"/>
    <dgm:cxn modelId="{390D3867-BFDA-48E7-A115-40200F2303C1}" type="presParOf" srcId="{EE968B87-3430-4FE8-AFA3-D193F1298052}" destId="{E1BC20E9-4F45-4DE3-98D0-0831B92144F0}" srcOrd="1" destOrd="0" presId="urn:microsoft.com/office/officeart/2008/layout/LinedList"/>
    <dgm:cxn modelId="{09CBD1CB-18FF-4F6A-B28E-BFC6759BE896}" type="presParOf" srcId="{700E5385-8CA8-4327-8164-96ECAD1D992C}" destId="{CA6AE36F-AC4F-43BB-A2CF-834D200777BB}" srcOrd="2" destOrd="0" presId="urn:microsoft.com/office/officeart/2008/layout/LinedList"/>
    <dgm:cxn modelId="{90D5E63C-1FA3-4044-A8D0-4FD7E34B4E10}" type="presParOf" srcId="{700E5385-8CA8-4327-8164-96ECAD1D992C}" destId="{2A9DA3B8-F2DE-4927-A6F3-8BC47BAA1446}" srcOrd="3" destOrd="0" presId="urn:microsoft.com/office/officeart/2008/layout/LinedList"/>
    <dgm:cxn modelId="{DFC6973A-DB73-4B8C-A5C8-192AE6850238}" type="presParOf" srcId="{2A9DA3B8-F2DE-4927-A6F3-8BC47BAA1446}" destId="{D3D4A485-73E0-4F78-9675-559FFF44450D}" srcOrd="0" destOrd="0" presId="urn:microsoft.com/office/officeart/2008/layout/LinedList"/>
    <dgm:cxn modelId="{5B46880F-8C9C-4198-BAF2-404FC40F9381}" type="presParOf" srcId="{2A9DA3B8-F2DE-4927-A6F3-8BC47BAA1446}" destId="{25323F5F-AE60-4C5A-A6A5-0CF98D9E140E}" srcOrd="1" destOrd="0" presId="urn:microsoft.com/office/officeart/2008/layout/LinedList"/>
    <dgm:cxn modelId="{DE9174F0-B06B-44BC-AC18-A39F6C0D0783}" type="presParOf" srcId="{700E5385-8CA8-4327-8164-96ECAD1D992C}" destId="{93F18E7F-24E6-40F8-804E-CA58AD87A8A5}" srcOrd="4" destOrd="0" presId="urn:microsoft.com/office/officeart/2008/layout/LinedList"/>
    <dgm:cxn modelId="{E7C7C8E4-A74A-48DB-AE65-E20BC9E5B80B}" type="presParOf" srcId="{700E5385-8CA8-4327-8164-96ECAD1D992C}" destId="{EEB0A3E2-FA61-4C7F-91A5-9550420619E7}" srcOrd="5" destOrd="0" presId="urn:microsoft.com/office/officeart/2008/layout/LinedList"/>
    <dgm:cxn modelId="{FB7C2F00-D278-4C0D-87EB-886C8229EA5B}" type="presParOf" srcId="{EEB0A3E2-FA61-4C7F-91A5-9550420619E7}" destId="{26A2238F-C08F-4374-88BF-9A524185C93D}" srcOrd="0" destOrd="0" presId="urn:microsoft.com/office/officeart/2008/layout/LinedList"/>
    <dgm:cxn modelId="{DA2CBBF6-58A7-44C1-A237-AAE57047A17C}" type="presParOf" srcId="{EEB0A3E2-FA61-4C7F-91A5-9550420619E7}" destId="{3EFE7AA0-5443-4542-8B94-A7F59F93C248}" srcOrd="1" destOrd="0" presId="urn:microsoft.com/office/officeart/2008/layout/LinedList"/>
    <dgm:cxn modelId="{B1942C71-DAD0-4B2B-A3AE-D3BFACD1C7C2}" type="presParOf" srcId="{700E5385-8CA8-4327-8164-96ECAD1D992C}" destId="{06F7FEC6-97CA-47B7-82A6-5D16C7DEF0AB}" srcOrd="6" destOrd="0" presId="urn:microsoft.com/office/officeart/2008/layout/LinedList"/>
    <dgm:cxn modelId="{F07028C2-D33C-4880-BEE9-45B3EAFAA391}" type="presParOf" srcId="{700E5385-8CA8-4327-8164-96ECAD1D992C}" destId="{64D71464-A51A-4FDA-83EC-BCFAFC32557F}" srcOrd="7" destOrd="0" presId="urn:microsoft.com/office/officeart/2008/layout/LinedList"/>
    <dgm:cxn modelId="{60AFB822-7E5E-43BF-8009-4EF397D98370}" type="presParOf" srcId="{64D71464-A51A-4FDA-83EC-BCFAFC32557F}" destId="{9C0D8632-3DD3-4BED-9F5D-3D72F60AEE82}" srcOrd="0" destOrd="0" presId="urn:microsoft.com/office/officeart/2008/layout/LinedList"/>
    <dgm:cxn modelId="{9F2D6048-E758-4D78-BEE1-27F994B34B5F}" type="presParOf" srcId="{64D71464-A51A-4FDA-83EC-BCFAFC32557F}" destId="{1387D4E3-5F41-4C4E-B1AA-1E1776E1A1B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ABBBFA5-05F1-4521-9998-0620590EB452}"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5B270784-F0F4-400F-A890-97C111FAE5A2}">
      <dgm:prSet/>
      <dgm:spPr/>
      <dgm:t>
        <a:bodyPr/>
        <a:lstStyle/>
        <a:p>
          <a:r>
            <a:rPr lang="zh-CN"/>
            <a:t>主要由资产阶级领导。</a:t>
          </a:r>
          <a:endParaRPr lang="en-US"/>
        </a:p>
      </dgm:t>
    </dgm:pt>
    <dgm:pt modelId="{68C9F0E9-6004-4043-AD67-B5541C111D27}" type="parTrans" cxnId="{ACCBCB1A-7A39-42B1-98C2-6AE1F21ACAEF}">
      <dgm:prSet/>
      <dgm:spPr/>
      <dgm:t>
        <a:bodyPr/>
        <a:lstStyle/>
        <a:p>
          <a:endParaRPr lang="en-US"/>
        </a:p>
      </dgm:t>
    </dgm:pt>
    <dgm:pt modelId="{DE7692AF-59F5-4F03-90D1-BA5635EDFF9D}" type="sibTrans" cxnId="{ACCBCB1A-7A39-42B1-98C2-6AE1F21ACAEF}">
      <dgm:prSet/>
      <dgm:spPr/>
      <dgm:t>
        <a:bodyPr/>
        <a:lstStyle/>
        <a:p>
          <a:endParaRPr lang="en-US"/>
        </a:p>
      </dgm:t>
    </dgm:pt>
    <dgm:pt modelId="{0C4A0225-C086-4E35-BB38-B44761A9B44D}">
      <dgm:prSet/>
      <dgm:spPr/>
      <dgm:t>
        <a:bodyPr/>
        <a:lstStyle/>
        <a:p>
          <a:r>
            <a:rPr lang="zh-CN"/>
            <a:t>在革命的关键时刻表现出软弱性和妥协性。</a:t>
          </a:r>
          <a:endParaRPr lang="en-US"/>
        </a:p>
      </dgm:t>
    </dgm:pt>
    <dgm:pt modelId="{845BD6C9-4B9C-4CA0-8829-FC92CA17E833}" type="parTrans" cxnId="{EA9F2455-6289-4C03-8CAE-81B4405F1441}">
      <dgm:prSet/>
      <dgm:spPr/>
      <dgm:t>
        <a:bodyPr/>
        <a:lstStyle/>
        <a:p>
          <a:endParaRPr lang="en-US"/>
        </a:p>
      </dgm:t>
    </dgm:pt>
    <dgm:pt modelId="{163609AB-A5A2-4406-BCB2-9953B3808682}" type="sibTrans" cxnId="{EA9F2455-6289-4C03-8CAE-81B4405F1441}">
      <dgm:prSet/>
      <dgm:spPr/>
      <dgm:t>
        <a:bodyPr/>
        <a:lstStyle/>
        <a:p>
          <a:endParaRPr lang="en-US"/>
        </a:p>
      </dgm:t>
    </dgm:pt>
    <dgm:pt modelId="{C59EA7D2-E625-4438-880D-29BF3C876712}">
      <dgm:prSet/>
      <dgm:spPr/>
      <dgm:t>
        <a:bodyPr/>
        <a:lstStyle/>
        <a:p>
          <a:r>
            <a:rPr lang="zh-CN"/>
            <a:t>未能充分发动和依靠广大人民群众</a:t>
          </a:r>
          <a:endParaRPr lang="en-US"/>
        </a:p>
      </dgm:t>
    </dgm:pt>
    <dgm:pt modelId="{3AE00D9D-749C-4073-A838-8EFE1D35DF8F}" type="parTrans" cxnId="{06417F1C-4ED2-4041-B4C3-77457E8BD804}">
      <dgm:prSet/>
      <dgm:spPr/>
      <dgm:t>
        <a:bodyPr/>
        <a:lstStyle/>
        <a:p>
          <a:endParaRPr lang="en-US"/>
        </a:p>
      </dgm:t>
    </dgm:pt>
    <dgm:pt modelId="{BFBF0C14-6F50-44A4-AEEE-D274AD872B1A}" type="sibTrans" cxnId="{06417F1C-4ED2-4041-B4C3-77457E8BD804}">
      <dgm:prSet/>
      <dgm:spPr/>
      <dgm:t>
        <a:bodyPr/>
        <a:lstStyle/>
        <a:p>
          <a:endParaRPr lang="en-US"/>
        </a:p>
      </dgm:t>
    </dgm:pt>
    <dgm:pt modelId="{229CB623-C553-4DAE-8CA5-F1C16C8BAA14}" type="pres">
      <dgm:prSet presAssocID="{2ABBBFA5-05F1-4521-9998-0620590EB452}" presName="hierChild1" presStyleCnt="0">
        <dgm:presLayoutVars>
          <dgm:chPref val="1"/>
          <dgm:dir/>
          <dgm:animOne val="branch"/>
          <dgm:animLvl val="lvl"/>
          <dgm:resizeHandles/>
        </dgm:presLayoutVars>
      </dgm:prSet>
      <dgm:spPr/>
    </dgm:pt>
    <dgm:pt modelId="{50CCAC95-31D0-4C19-979D-26BC9FE09C67}" type="pres">
      <dgm:prSet presAssocID="{5B270784-F0F4-400F-A890-97C111FAE5A2}" presName="hierRoot1" presStyleCnt="0"/>
      <dgm:spPr/>
    </dgm:pt>
    <dgm:pt modelId="{2B68E9E2-D22A-47AA-97AD-1857D1285689}" type="pres">
      <dgm:prSet presAssocID="{5B270784-F0F4-400F-A890-97C111FAE5A2}" presName="composite" presStyleCnt="0"/>
      <dgm:spPr/>
    </dgm:pt>
    <dgm:pt modelId="{7831511C-11EA-45BA-9932-46DE0E3D649F}" type="pres">
      <dgm:prSet presAssocID="{5B270784-F0F4-400F-A890-97C111FAE5A2}" presName="background" presStyleLbl="node0" presStyleIdx="0" presStyleCnt="3"/>
      <dgm:spPr/>
    </dgm:pt>
    <dgm:pt modelId="{85F95F62-CC58-4BB3-BABC-295DA6CD2757}" type="pres">
      <dgm:prSet presAssocID="{5B270784-F0F4-400F-A890-97C111FAE5A2}" presName="text" presStyleLbl="fgAcc0" presStyleIdx="0" presStyleCnt="3">
        <dgm:presLayoutVars>
          <dgm:chPref val="3"/>
        </dgm:presLayoutVars>
      </dgm:prSet>
      <dgm:spPr/>
    </dgm:pt>
    <dgm:pt modelId="{9DDD9BB3-147F-4E26-B02D-F001840273D2}" type="pres">
      <dgm:prSet presAssocID="{5B270784-F0F4-400F-A890-97C111FAE5A2}" presName="hierChild2" presStyleCnt="0"/>
      <dgm:spPr/>
    </dgm:pt>
    <dgm:pt modelId="{A8D842E1-C009-4C2F-82F2-5C1D9AA46CCE}" type="pres">
      <dgm:prSet presAssocID="{0C4A0225-C086-4E35-BB38-B44761A9B44D}" presName="hierRoot1" presStyleCnt="0"/>
      <dgm:spPr/>
    </dgm:pt>
    <dgm:pt modelId="{D18070B4-999A-42C7-B59D-ED7BFBFF8F7B}" type="pres">
      <dgm:prSet presAssocID="{0C4A0225-C086-4E35-BB38-B44761A9B44D}" presName="composite" presStyleCnt="0"/>
      <dgm:spPr/>
    </dgm:pt>
    <dgm:pt modelId="{FC002042-AE2A-43AD-B1C4-9022E27D8E27}" type="pres">
      <dgm:prSet presAssocID="{0C4A0225-C086-4E35-BB38-B44761A9B44D}" presName="background" presStyleLbl="node0" presStyleIdx="1" presStyleCnt="3"/>
      <dgm:spPr/>
    </dgm:pt>
    <dgm:pt modelId="{2F47F9F5-8656-4BB1-ACCE-02461BA118ED}" type="pres">
      <dgm:prSet presAssocID="{0C4A0225-C086-4E35-BB38-B44761A9B44D}" presName="text" presStyleLbl="fgAcc0" presStyleIdx="1" presStyleCnt="3">
        <dgm:presLayoutVars>
          <dgm:chPref val="3"/>
        </dgm:presLayoutVars>
      </dgm:prSet>
      <dgm:spPr/>
    </dgm:pt>
    <dgm:pt modelId="{D649639B-6E3B-4F91-B1B5-BCDF4606901D}" type="pres">
      <dgm:prSet presAssocID="{0C4A0225-C086-4E35-BB38-B44761A9B44D}" presName="hierChild2" presStyleCnt="0"/>
      <dgm:spPr/>
    </dgm:pt>
    <dgm:pt modelId="{331ACA50-8CE0-4C2C-8B9A-6DDB794D3768}" type="pres">
      <dgm:prSet presAssocID="{C59EA7D2-E625-4438-880D-29BF3C876712}" presName="hierRoot1" presStyleCnt="0"/>
      <dgm:spPr/>
    </dgm:pt>
    <dgm:pt modelId="{40716B54-2CA6-4C53-8C6D-F0DA5F354796}" type="pres">
      <dgm:prSet presAssocID="{C59EA7D2-E625-4438-880D-29BF3C876712}" presName="composite" presStyleCnt="0"/>
      <dgm:spPr/>
    </dgm:pt>
    <dgm:pt modelId="{D709217F-A36B-48A3-AEBF-9956D3E562F2}" type="pres">
      <dgm:prSet presAssocID="{C59EA7D2-E625-4438-880D-29BF3C876712}" presName="background" presStyleLbl="node0" presStyleIdx="2" presStyleCnt="3"/>
      <dgm:spPr/>
    </dgm:pt>
    <dgm:pt modelId="{E089188E-4980-4D79-8791-E75C9C0AE84F}" type="pres">
      <dgm:prSet presAssocID="{C59EA7D2-E625-4438-880D-29BF3C876712}" presName="text" presStyleLbl="fgAcc0" presStyleIdx="2" presStyleCnt="3">
        <dgm:presLayoutVars>
          <dgm:chPref val="3"/>
        </dgm:presLayoutVars>
      </dgm:prSet>
      <dgm:spPr/>
    </dgm:pt>
    <dgm:pt modelId="{73A1A77F-70F2-4275-8E40-77F7D333C3E2}" type="pres">
      <dgm:prSet presAssocID="{C59EA7D2-E625-4438-880D-29BF3C876712}" presName="hierChild2" presStyleCnt="0"/>
      <dgm:spPr/>
    </dgm:pt>
  </dgm:ptLst>
  <dgm:cxnLst>
    <dgm:cxn modelId="{ACCBCB1A-7A39-42B1-98C2-6AE1F21ACAEF}" srcId="{2ABBBFA5-05F1-4521-9998-0620590EB452}" destId="{5B270784-F0F4-400F-A890-97C111FAE5A2}" srcOrd="0" destOrd="0" parTransId="{68C9F0E9-6004-4043-AD67-B5541C111D27}" sibTransId="{DE7692AF-59F5-4F03-90D1-BA5635EDFF9D}"/>
    <dgm:cxn modelId="{06417F1C-4ED2-4041-B4C3-77457E8BD804}" srcId="{2ABBBFA5-05F1-4521-9998-0620590EB452}" destId="{C59EA7D2-E625-4438-880D-29BF3C876712}" srcOrd="2" destOrd="0" parTransId="{3AE00D9D-749C-4073-A838-8EFE1D35DF8F}" sibTransId="{BFBF0C14-6F50-44A4-AEEE-D274AD872B1A}"/>
    <dgm:cxn modelId="{62746965-C049-4D06-BCFA-6E058E838229}" type="presOf" srcId="{0C4A0225-C086-4E35-BB38-B44761A9B44D}" destId="{2F47F9F5-8656-4BB1-ACCE-02461BA118ED}" srcOrd="0" destOrd="0" presId="urn:microsoft.com/office/officeart/2005/8/layout/hierarchy1"/>
    <dgm:cxn modelId="{EA9F2455-6289-4C03-8CAE-81B4405F1441}" srcId="{2ABBBFA5-05F1-4521-9998-0620590EB452}" destId="{0C4A0225-C086-4E35-BB38-B44761A9B44D}" srcOrd="1" destOrd="0" parTransId="{845BD6C9-4B9C-4CA0-8829-FC92CA17E833}" sibTransId="{163609AB-A5A2-4406-BCB2-9953B3808682}"/>
    <dgm:cxn modelId="{4993617C-A765-40C5-B8A3-6C46E698E288}" type="presOf" srcId="{C59EA7D2-E625-4438-880D-29BF3C876712}" destId="{E089188E-4980-4D79-8791-E75C9C0AE84F}" srcOrd="0" destOrd="0" presId="urn:microsoft.com/office/officeart/2005/8/layout/hierarchy1"/>
    <dgm:cxn modelId="{9F067FDF-BA37-47C6-A4A2-E49B8E9A52D9}" type="presOf" srcId="{5B270784-F0F4-400F-A890-97C111FAE5A2}" destId="{85F95F62-CC58-4BB3-BABC-295DA6CD2757}" srcOrd="0" destOrd="0" presId="urn:microsoft.com/office/officeart/2005/8/layout/hierarchy1"/>
    <dgm:cxn modelId="{6104BBEB-F27E-4BB1-834E-7A5D25C89147}" type="presOf" srcId="{2ABBBFA5-05F1-4521-9998-0620590EB452}" destId="{229CB623-C553-4DAE-8CA5-F1C16C8BAA14}" srcOrd="0" destOrd="0" presId="urn:microsoft.com/office/officeart/2005/8/layout/hierarchy1"/>
    <dgm:cxn modelId="{FE204DE7-BBE9-4DF6-A579-3224ABAA20C2}" type="presParOf" srcId="{229CB623-C553-4DAE-8CA5-F1C16C8BAA14}" destId="{50CCAC95-31D0-4C19-979D-26BC9FE09C67}" srcOrd="0" destOrd="0" presId="urn:microsoft.com/office/officeart/2005/8/layout/hierarchy1"/>
    <dgm:cxn modelId="{B19CFA31-C3C9-4AFE-9C9A-B845C52DAE65}" type="presParOf" srcId="{50CCAC95-31D0-4C19-979D-26BC9FE09C67}" destId="{2B68E9E2-D22A-47AA-97AD-1857D1285689}" srcOrd="0" destOrd="0" presId="urn:microsoft.com/office/officeart/2005/8/layout/hierarchy1"/>
    <dgm:cxn modelId="{F8E2449B-D83E-4253-B570-1F40E4D57380}" type="presParOf" srcId="{2B68E9E2-D22A-47AA-97AD-1857D1285689}" destId="{7831511C-11EA-45BA-9932-46DE0E3D649F}" srcOrd="0" destOrd="0" presId="urn:microsoft.com/office/officeart/2005/8/layout/hierarchy1"/>
    <dgm:cxn modelId="{EB159AED-8F42-46F3-BF04-536593E1B031}" type="presParOf" srcId="{2B68E9E2-D22A-47AA-97AD-1857D1285689}" destId="{85F95F62-CC58-4BB3-BABC-295DA6CD2757}" srcOrd="1" destOrd="0" presId="urn:microsoft.com/office/officeart/2005/8/layout/hierarchy1"/>
    <dgm:cxn modelId="{57DC74D2-B11B-44B1-A138-96CFA80EFCEC}" type="presParOf" srcId="{50CCAC95-31D0-4C19-979D-26BC9FE09C67}" destId="{9DDD9BB3-147F-4E26-B02D-F001840273D2}" srcOrd="1" destOrd="0" presId="urn:microsoft.com/office/officeart/2005/8/layout/hierarchy1"/>
    <dgm:cxn modelId="{B984E2E1-8324-4D59-9E4A-F7C818E03BA7}" type="presParOf" srcId="{229CB623-C553-4DAE-8CA5-F1C16C8BAA14}" destId="{A8D842E1-C009-4C2F-82F2-5C1D9AA46CCE}" srcOrd="1" destOrd="0" presId="urn:microsoft.com/office/officeart/2005/8/layout/hierarchy1"/>
    <dgm:cxn modelId="{E86FB223-A603-4B09-B130-D4BF9207C46F}" type="presParOf" srcId="{A8D842E1-C009-4C2F-82F2-5C1D9AA46CCE}" destId="{D18070B4-999A-42C7-B59D-ED7BFBFF8F7B}" srcOrd="0" destOrd="0" presId="urn:microsoft.com/office/officeart/2005/8/layout/hierarchy1"/>
    <dgm:cxn modelId="{BB8675FF-74DB-4F8D-91FB-B724D92002D3}" type="presParOf" srcId="{D18070B4-999A-42C7-B59D-ED7BFBFF8F7B}" destId="{FC002042-AE2A-43AD-B1C4-9022E27D8E27}" srcOrd="0" destOrd="0" presId="urn:microsoft.com/office/officeart/2005/8/layout/hierarchy1"/>
    <dgm:cxn modelId="{86A66F66-852D-4FC9-AABC-68C573B6BD42}" type="presParOf" srcId="{D18070B4-999A-42C7-B59D-ED7BFBFF8F7B}" destId="{2F47F9F5-8656-4BB1-ACCE-02461BA118ED}" srcOrd="1" destOrd="0" presId="urn:microsoft.com/office/officeart/2005/8/layout/hierarchy1"/>
    <dgm:cxn modelId="{914BAE71-09D6-400F-9C6D-6641364AAE3E}" type="presParOf" srcId="{A8D842E1-C009-4C2F-82F2-5C1D9AA46CCE}" destId="{D649639B-6E3B-4F91-B1B5-BCDF4606901D}" srcOrd="1" destOrd="0" presId="urn:microsoft.com/office/officeart/2005/8/layout/hierarchy1"/>
    <dgm:cxn modelId="{A62570A0-7107-4FBA-B918-57F2B29A8F43}" type="presParOf" srcId="{229CB623-C553-4DAE-8CA5-F1C16C8BAA14}" destId="{331ACA50-8CE0-4C2C-8B9A-6DDB794D3768}" srcOrd="2" destOrd="0" presId="urn:microsoft.com/office/officeart/2005/8/layout/hierarchy1"/>
    <dgm:cxn modelId="{043FBFB1-F13A-403C-A8EF-CD6026AEB7CC}" type="presParOf" srcId="{331ACA50-8CE0-4C2C-8B9A-6DDB794D3768}" destId="{40716B54-2CA6-4C53-8C6D-F0DA5F354796}" srcOrd="0" destOrd="0" presId="urn:microsoft.com/office/officeart/2005/8/layout/hierarchy1"/>
    <dgm:cxn modelId="{8F117878-1257-47C3-9C66-ADC3679725E1}" type="presParOf" srcId="{40716B54-2CA6-4C53-8C6D-F0DA5F354796}" destId="{D709217F-A36B-48A3-AEBF-9956D3E562F2}" srcOrd="0" destOrd="0" presId="urn:microsoft.com/office/officeart/2005/8/layout/hierarchy1"/>
    <dgm:cxn modelId="{DA1F73E1-8858-4605-98FB-520B1E45B67C}" type="presParOf" srcId="{40716B54-2CA6-4C53-8C6D-F0DA5F354796}" destId="{E089188E-4980-4D79-8791-E75C9C0AE84F}" srcOrd="1" destOrd="0" presId="urn:microsoft.com/office/officeart/2005/8/layout/hierarchy1"/>
    <dgm:cxn modelId="{47AAB0C3-0B03-4FCD-9825-D2517BBA4D1C}" type="presParOf" srcId="{331ACA50-8CE0-4C2C-8B9A-6DDB794D3768}" destId="{73A1A77F-70F2-4275-8E40-77F7D333C3E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2B193C-0F5B-4749-9CDD-31D1A44F8D3F}"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00CFF97-41C8-443F-A24F-CFC574178632}">
      <dgm:prSet/>
      <dgm:spPr/>
      <dgm:t>
        <a:bodyPr/>
        <a:lstStyle/>
        <a:p>
          <a:r>
            <a:rPr lang="zh-CN"/>
            <a:t>列强的干涉极大地影响了革命的进程</a:t>
          </a:r>
          <a:endParaRPr lang="en-US"/>
        </a:p>
      </dgm:t>
    </dgm:pt>
    <dgm:pt modelId="{8451923F-E892-48AD-998D-7EA8CD2A19FE}" type="parTrans" cxnId="{6E4AD9B7-B6A4-48D3-A8C1-CC7B6B5AAA91}">
      <dgm:prSet/>
      <dgm:spPr/>
      <dgm:t>
        <a:bodyPr/>
        <a:lstStyle/>
        <a:p>
          <a:endParaRPr lang="en-US"/>
        </a:p>
      </dgm:t>
    </dgm:pt>
    <dgm:pt modelId="{DF0709E2-C000-48AC-9BA4-9C5097A286E5}" type="sibTrans" cxnId="{6E4AD9B7-B6A4-48D3-A8C1-CC7B6B5AAA91}">
      <dgm:prSet/>
      <dgm:spPr/>
      <dgm:t>
        <a:bodyPr/>
        <a:lstStyle/>
        <a:p>
          <a:endParaRPr lang="en-US"/>
        </a:p>
      </dgm:t>
    </dgm:pt>
    <dgm:pt modelId="{8DE4A294-2CB6-4CD3-AFF2-69BAEE3609ED}">
      <dgm:prSet/>
      <dgm:spPr/>
      <dgm:t>
        <a:bodyPr/>
        <a:lstStyle/>
        <a:p>
          <a:r>
            <a:rPr lang="zh-CN"/>
            <a:t>外国侵略者通过军事、政治、经济等手段干预中国内政，削弱了革命的力量。</a:t>
          </a:r>
          <a:endParaRPr lang="en-US"/>
        </a:p>
      </dgm:t>
    </dgm:pt>
    <dgm:pt modelId="{0B736983-D95A-4F8A-B16D-2AE8BF79D128}" type="parTrans" cxnId="{C8F44041-A66A-436F-8001-4C2ABFFBAD75}">
      <dgm:prSet/>
      <dgm:spPr/>
      <dgm:t>
        <a:bodyPr/>
        <a:lstStyle/>
        <a:p>
          <a:endParaRPr lang="en-US"/>
        </a:p>
      </dgm:t>
    </dgm:pt>
    <dgm:pt modelId="{5B812D20-6418-4667-821A-FF723432FDB4}" type="sibTrans" cxnId="{C8F44041-A66A-436F-8001-4C2ABFFBAD75}">
      <dgm:prSet/>
      <dgm:spPr/>
      <dgm:t>
        <a:bodyPr/>
        <a:lstStyle/>
        <a:p>
          <a:endParaRPr lang="en-US"/>
        </a:p>
      </dgm:t>
    </dgm:pt>
    <dgm:pt modelId="{865C761C-DA82-4054-AEB8-CF4D70BB1C67}" type="pres">
      <dgm:prSet presAssocID="{222B193C-0F5B-4749-9CDD-31D1A44F8D3F}" presName="hierChild1" presStyleCnt="0">
        <dgm:presLayoutVars>
          <dgm:chPref val="1"/>
          <dgm:dir/>
          <dgm:animOne val="branch"/>
          <dgm:animLvl val="lvl"/>
          <dgm:resizeHandles/>
        </dgm:presLayoutVars>
      </dgm:prSet>
      <dgm:spPr/>
    </dgm:pt>
    <dgm:pt modelId="{8E10A641-EB68-4E8B-B7C0-615D7AA8B678}" type="pres">
      <dgm:prSet presAssocID="{200CFF97-41C8-443F-A24F-CFC574178632}" presName="hierRoot1" presStyleCnt="0"/>
      <dgm:spPr/>
    </dgm:pt>
    <dgm:pt modelId="{BE59BDED-47BB-4F90-9CD7-8AE9C9F48F32}" type="pres">
      <dgm:prSet presAssocID="{200CFF97-41C8-443F-A24F-CFC574178632}" presName="composite" presStyleCnt="0"/>
      <dgm:spPr/>
    </dgm:pt>
    <dgm:pt modelId="{F7A69875-EDB2-4A6D-B7E6-D30A2822E0DD}" type="pres">
      <dgm:prSet presAssocID="{200CFF97-41C8-443F-A24F-CFC574178632}" presName="background" presStyleLbl="node0" presStyleIdx="0" presStyleCnt="2"/>
      <dgm:spPr/>
    </dgm:pt>
    <dgm:pt modelId="{8F8BD480-5A0A-4376-8EF4-5E7A31FA1487}" type="pres">
      <dgm:prSet presAssocID="{200CFF97-41C8-443F-A24F-CFC574178632}" presName="text" presStyleLbl="fgAcc0" presStyleIdx="0" presStyleCnt="2">
        <dgm:presLayoutVars>
          <dgm:chPref val="3"/>
        </dgm:presLayoutVars>
      </dgm:prSet>
      <dgm:spPr/>
    </dgm:pt>
    <dgm:pt modelId="{26C23218-818C-4A9E-8F32-C2A3B20463ED}" type="pres">
      <dgm:prSet presAssocID="{200CFF97-41C8-443F-A24F-CFC574178632}" presName="hierChild2" presStyleCnt="0"/>
      <dgm:spPr/>
    </dgm:pt>
    <dgm:pt modelId="{8C030670-8C14-4EF6-BD40-2D9BBAE95323}" type="pres">
      <dgm:prSet presAssocID="{8DE4A294-2CB6-4CD3-AFF2-69BAEE3609ED}" presName="hierRoot1" presStyleCnt="0"/>
      <dgm:spPr/>
    </dgm:pt>
    <dgm:pt modelId="{5BD8B199-6C52-4D83-B28C-82BCF43DB529}" type="pres">
      <dgm:prSet presAssocID="{8DE4A294-2CB6-4CD3-AFF2-69BAEE3609ED}" presName="composite" presStyleCnt="0"/>
      <dgm:spPr/>
    </dgm:pt>
    <dgm:pt modelId="{8FCF1B7D-58F9-4F7F-B26F-74927E1D957E}" type="pres">
      <dgm:prSet presAssocID="{8DE4A294-2CB6-4CD3-AFF2-69BAEE3609ED}" presName="background" presStyleLbl="node0" presStyleIdx="1" presStyleCnt="2"/>
      <dgm:spPr/>
    </dgm:pt>
    <dgm:pt modelId="{9753094A-1859-49DA-869B-205E730CA1EF}" type="pres">
      <dgm:prSet presAssocID="{8DE4A294-2CB6-4CD3-AFF2-69BAEE3609ED}" presName="text" presStyleLbl="fgAcc0" presStyleIdx="1" presStyleCnt="2">
        <dgm:presLayoutVars>
          <dgm:chPref val="3"/>
        </dgm:presLayoutVars>
      </dgm:prSet>
      <dgm:spPr/>
    </dgm:pt>
    <dgm:pt modelId="{DBCB5546-5C91-4B1B-AAAF-4ACA18C2EAC9}" type="pres">
      <dgm:prSet presAssocID="{8DE4A294-2CB6-4CD3-AFF2-69BAEE3609ED}" presName="hierChild2" presStyleCnt="0"/>
      <dgm:spPr/>
    </dgm:pt>
  </dgm:ptLst>
  <dgm:cxnLst>
    <dgm:cxn modelId="{7B06770E-97A4-41FF-B546-CBC362F96957}" type="presOf" srcId="{8DE4A294-2CB6-4CD3-AFF2-69BAEE3609ED}" destId="{9753094A-1859-49DA-869B-205E730CA1EF}" srcOrd="0" destOrd="0" presId="urn:microsoft.com/office/officeart/2005/8/layout/hierarchy1"/>
    <dgm:cxn modelId="{C8F44041-A66A-436F-8001-4C2ABFFBAD75}" srcId="{222B193C-0F5B-4749-9CDD-31D1A44F8D3F}" destId="{8DE4A294-2CB6-4CD3-AFF2-69BAEE3609ED}" srcOrd="1" destOrd="0" parTransId="{0B736983-D95A-4F8A-B16D-2AE8BF79D128}" sibTransId="{5B812D20-6418-4667-821A-FF723432FDB4}"/>
    <dgm:cxn modelId="{16820A6B-E2DF-4979-A194-282FA726EA1B}" type="presOf" srcId="{200CFF97-41C8-443F-A24F-CFC574178632}" destId="{8F8BD480-5A0A-4376-8EF4-5E7A31FA1487}" srcOrd="0" destOrd="0" presId="urn:microsoft.com/office/officeart/2005/8/layout/hierarchy1"/>
    <dgm:cxn modelId="{2DF6909A-A641-47B8-869B-FB8C0F743A5F}" type="presOf" srcId="{222B193C-0F5B-4749-9CDD-31D1A44F8D3F}" destId="{865C761C-DA82-4054-AEB8-CF4D70BB1C67}" srcOrd="0" destOrd="0" presId="urn:microsoft.com/office/officeart/2005/8/layout/hierarchy1"/>
    <dgm:cxn modelId="{6E4AD9B7-B6A4-48D3-A8C1-CC7B6B5AAA91}" srcId="{222B193C-0F5B-4749-9CDD-31D1A44F8D3F}" destId="{200CFF97-41C8-443F-A24F-CFC574178632}" srcOrd="0" destOrd="0" parTransId="{8451923F-E892-48AD-998D-7EA8CD2A19FE}" sibTransId="{DF0709E2-C000-48AC-9BA4-9C5097A286E5}"/>
    <dgm:cxn modelId="{9C4E3AFC-75F4-4330-A34F-0EF6BF87D853}" type="presParOf" srcId="{865C761C-DA82-4054-AEB8-CF4D70BB1C67}" destId="{8E10A641-EB68-4E8B-B7C0-615D7AA8B678}" srcOrd="0" destOrd="0" presId="urn:microsoft.com/office/officeart/2005/8/layout/hierarchy1"/>
    <dgm:cxn modelId="{6A7D45BC-5FEE-4C63-8980-9C0FE1F41452}" type="presParOf" srcId="{8E10A641-EB68-4E8B-B7C0-615D7AA8B678}" destId="{BE59BDED-47BB-4F90-9CD7-8AE9C9F48F32}" srcOrd="0" destOrd="0" presId="urn:microsoft.com/office/officeart/2005/8/layout/hierarchy1"/>
    <dgm:cxn modelId="{C6360AF6-39E5-4376-A657-5E6C228E0224}" type="presParOf" srcId="{BE59BDED-47BB-4F90-9CD7-8AE9C9F48F32}" destId="{F7A69875-EDB2-4A6D-B7E6-D30A2822E0DD}" srcOrd="0" destOrd="0" presId="urn:microsoft.com/office/officeart/2005/8/layout/hierarchy1"/>
    <dgm:cxn modelId="{C9387AC2-D370-480F-A0EF-7E1E7FF48BE6}" type="presParOf" srcId="{BE59BDED-47BB-4F90-9CD7-8AE9C9F48F32}" destId="{8F8BD480-5A0A-4376-8EF4-5E7A31FA1487}" srcOrd="1" destOrd="0" presId="urn:microsoft.com/office/officeart/2005/8/layout/hierarchy1"/>
    <dgm:cxn modelId="{ADD862F5-F011-4DDD-8AB0-36E74977B0D4}" type="presParOf" srcId="{8E10A641-EB68-4E8B-B7C0-615D7AA8B678}" destId="{26C23218-818C-4A9E-8F32-C2A3B20463ED}" srcOrd="1" destOrd="0" presId="urn:microsoft.com/office/officeart/2005/8/layout/hierarchy1"/>
    <dgm:cxn modelId="{E7414FC9-40EE-47E6-98DB-A99DC3B6FD03}" type="presParOf" srcId="{865C761C-DA82-4054-AEB8-CF4D70BB1C67}" destId="{8C030670-8C14-4EF6-BD40-2D9BBAE95323}" srcOrd="1" destOrd="0" presId="urn:microsoft.com/office/officeart/2005/8/layout/hierarchy1"/>
    <dgm:cxn modelId="{EC7E1093-DC1A-4119-80EF-96665184327A}" type="presParOf" srcId="{8C030670-8C14-4EF6-BD40-2D9BBAE95323}" destId="{5BD8B199-6C52-4D83-B28C-82BCF43DB529}" srcOrd="0" destOrd="0" presId="urn:microsoft.com/office/officeart/2005/8/layout/hierarchy1"/>
    <dgm:cxn modelId="{E0F020F8-A79D-410F-8AD8-FF846FAEAD2E}" type="presParOf" srcId="{5BD8B199-6C52-4D83-B28C-82BCF43DB529}" destId="{8FCF1B7D-58F9-4F7F-B26F-74927E1D957E}" srcOrd="0" destOrd="0" presId="urn:microsoft.com/office/officeart/2005/8/layout/hierarchy1"/>
    <dgm:cxn modelId="{264DF78B-FBCE-480C-B58B-B14C4A6688FC}" type="presParOf" srcId="{5BD8B199-6C52-4D83-B28C-82BCF43DB529}" destId="{9753094A-1859-49DA-869B-205E730CA1EF}" srcOrd="1" destOrd="0" presId="urn:microsoft.com/office/officeart/2005/8/layout/hierarchy1"/>
    <dgm:cxn modelId="{0A1F4D0E-9232-4E0F-983F-17365A6AF2A5}" type="presParOf" srcId="{8C030670-8C14-4EF6-BD40-2D9BBAE95323}" destId="{DBCB5546-5C91-4B1B-AAAF-4ACA18C2EAC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E2EDFE-579D-496A-BC58-FC7F20545790}"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D676F985-C4C4-4B38-9B5B-9737EE380254}">
      <dgm:prSet/>
      <dgm:spPr/>
      <dgm:t>
        <a:bodyPr/>
        <a:lstStyle/>
        <a:p>
          <a:r>
            <a:rPr lang="zh-CN"/>
            <a:t>中国的经济基础相对薄弱</a:t>
          </a:r>
          <a:endParaRPr lang="en-US"/>
        </a:p>
      </dgm:t>
    </dgm:pt>
    <dgm:pt modelId="{58F27906-A1F7-491F-8FA7-E7D1312A0326}" type="parTrans" cxnId="{FDD29825-1AEB-42C4-8089-1F1197568515}">
      <dgm:prSet/>
      <dgm:spPr/>
      <dgm:t>
        <a:bodyPr/>
        <a:lstStyle/>
        <a:p>
          <a:endParaRPr lang="en-US"/>
        </a:p>
      </dgm:t>
    </dgm:pt>
    <dgm:pt modelId="{87051F68-B6AA-43B7-8A71-32431610D5E7}" type="sibTrans" cxnId="{FDD29825-1AEB-42C4-8089-1F1197568515}">
      <dgm:prSet/>
      <dgm:spPr/>
      <dgm:t>
        <a:bodyPr/>
        <a:lstStyle/>
        <a:p>
          <a:endParaRPr lang="en-US"/>
        </a:p>
      </dgm:t>
    </dgm:pt>
    <dgm:pt modelId="{8706D40E-F4BC-4F7B-B2C2-23A888583081}">
      <dgm:prSet/>
      <dgm:spPr/>
      <dgm:t>
        <a:bodyPr/>
        <a:lstStyle/>
        <a:p>
          <a:r>
            <a:rPr lang="zh-CN"/>
            <a:t>无法支撑长期的革命斗争。</a:t>
          </a:r>
          <a:endParaRPr lang="en-US"/>
        </a:p>
      </dgm:t>
    </dgm:pt>
    <dgm:pt modelId="{95C92EBB-DFCD-424C-84E0-06634F1837A6}" type="parTrans" cxnId="{8157297C-3424-4A94-B6D5-D5D197B76D95}">
      <dgm:prSet/>
      <dgm:spPr/>
      <dgm:t>
        <a:bodyPr/>
        <a:lstStyle/>
        <a:p>
          <a:endParaRPr lang="en-US"/>
        </a:p>
      </dgm:t>
    </dgm:pt>
    <dgm:pt modelId="{B5C503CF-1AB1-493C-8B57-AFC982E2C741}" type="sibTrans" cxnId="{8157297C-3424-4A94-B6D5-D5D197B76D95}">
      <dgm:prSet/>
      <dgm:spPr/>
      <dgm:t>
        <a:bodyPr/>
        <a:lstStyle/>
        <a:p>
          <a:endParaRPr lang="en-US"/>
        </a:p>
      </dgm:t>
    </dgm:pt>
    <dgm:pt modelId="{564678CA-C9BA-4FA2-84F9-A1BAFCB75C26}" type="pres">
      <dgm:prSet presAssocID="{DBE2EDFE-579D-496A-BC58-FC7F20545790}" presName="diagram" presStyleCnt="0">
        <dgm:presLayoutVars>
          <dgm:chPref val="1"/>
          <dgm:dir/>
          <dgm:animOne val="branch"/>
          <dgm:animLvl val="lvl"/>
          <dgm:resizeHandles/>
        </dgm:presLayoutVars>
      </dgm:prSet>
      <dgm:spPr/>
    </dgm:pt>
    <dgm:pt modelId="{D78C5B43-F3B1-4600-B320-6EDE3FEC7ADB}" type="pres">
      <dgm:prSet presAssocID="{D676F985-C4C4-4B38-9B5B-9737EE380254}" presName="root" presStyleCnt="0"/>
      <dgm:spPr/>
    </dgm:pt>
    <dgm:pt modelId="{89DFAA5B-970B-48F0-BF2F-ECB8C566E908}" type="pres">
      <dgm:prSet presAssocID="{D676F985-C4C4-4B38-9B5B-9737EE380254}" presName="rootComposite" presStyleCnt="0"/>
      <dgm:spPr/>
    </dgm:pt>
    <dgm:pt modelId="{B5091F53-5CF1-4765-A700-C33D3E747EAC}" type="pres">
      <dgm:prSet presAssocID="{D676F985-C4C4-4B38-9B5B-9737EE380254}" presName="rootText" presStyleLbl="node1" presStyleIdx="0" presStyleCnt="2"/>
      <dgm:spPr/>
    </dgm:pt>
    <dgm:pt modelId="{039E3D4D-B06B-43EB-926E-2AF63F1516F3}" type="pres">
      <dgm:prSet presAssocID="{D676F985-C4C4-4B38-9B5B-9737EE380254}" presName="rootConnector" presStyleLbl="node1" presStyleIdx="0" presStyleCnt="2"/>
      <dgm:spPr/>
    </dgm:pt>
    <dgm:pt modelId="{7B276F26-89CA-43FB-B253-312BA029DC4B}" type="pres">
      <dgm:prSet presAssocID="{D676F985-C4C4-4B38-9B5B-9737EE380254}" presName="childShape" presStyleCnt="0"/>
      <dgm:spPr/>
    </dgm:pt>
    <dgm:pt modelId="{7BA59004-58FF-4887-A00C-708D06004BBC}" type="pres">
      <dgm:prSet presAssocID="{8706D40E-F4BC-4F7B-B2C2-23A888583081}" presName="root" presStyleCnt="0"/>
      <dgm:spPr/>
    </dgm:pt>
    <dgm:pt modelId="{61561570-E6B7-4B28-84F5-83651949BCBC}" type="pres">
      <dgm:prSet presAssocID="{8706D40E-F4BC-4F7B-B2C2-23A888583081}" presName="rootComposite" presStyleCnt="0"/>
      <dgm:spPr/>
    </dgm:pt>
    <dgm:pt modelId="{EDD3BD4D-29F3-42D0-9D3C-6B9997CDF52F}" type="pres">
      <dgm:prSet presAssocID="{8706D40E-F4BC-4F7B-B2C2-23A888583081}" presName="rootText" presStyleLbl="node1" presStyleIdx="1" presStyleCnt="2"/>
      <dgm:spPr/>
    </dgm:pt>
    <dgm:pt modelId="{DC656C53-C38E-43E5-8380-179D8DCB32E0}" type="pres">
      <dgm:prSet presAssocID="{8706D40E-F4BC-4F7B-B2C2-23A888583081}" presName="rootConnector" presStyleLbl="node1" presStyleIdx="1" presStyleCnt="2"/>
      <dgm:spPr/>
    </dgm:pt>
    <dgm:pt modelId="{EED67D4A-C6E0-4FF5-89D0-CD22BCB2CF52}" type="pres">
      <dgm:prSet presAssocID="{8706D40E-F4BC-4F7B-B2C2-23A888583081}" presName="childShape" presStyleCnt="0"/>
      <dgm:spPr/>
    </dgm:pt>
  </dgm:ptLst>
  <dgm:cxnLst>
    <dgm:cxn modelId="{FDD29825-1AEB-42C4-8089-1F1197568515}" srcId="{DBE2EDFE-579D-496A-BC58-FC7F20545790}" destId="{D676F985-C4C4-4B38-9B5B-9737EE380254}" srcOrd="0" destOrd="0" parTransId="{58F27906-A1F7-491F-8FA7-E7D1312A0326}" sibTransId="{87051F68-B6AA-43B7-8A71-32431610D5E7}"/>
    <dgm:cxn modelId="{E7530A34-6A77-4D9D-B4FD-27513C993A54}" type="presOf" srcId="{D676F985-C4C4-4B38-9B5B-9737EE380254}" destId="{B5091F53-5CF1-4765-A700-C33D3E747EAC}" srcOrd="0" destOrd="0" presId="urn:microsoft.com/office/officeart/2005/8/layout/hierarchy3"/>
    <dgm:cxn modelId="{BB132D3D-A331-4EBB-BD3D-E30740B34FFC}" type="presOf" srcId="{8706D40E-F4BC-4F7B-B2C2-23A888583081}" destId="{DC656C53-C38E-43E5-8380-179D8DCB32E0}" srcOrd="1" destOrd="0" presId="urn:microsoft.com/office/officeart/2005/8/layout/hierarchy3"/>
    <dgm:cxn modelId="{8157297C-3424-4A94-B6D5-D5D197B76D95}" srcId="{DBE2EDFE-579D-496A-BC58-FC7F20545790}" destId="{8706D40E-F4BC-4F7B-B2C2-23A888583081}" srcOrd="1" destOrd="0" parTransId="{95C92EBB-DFCD-424C-84E0-06634F1837A6}" sibTransId="{B5C503CF-1AB1-493C-8B57-AFC982E2C741}"/>
    <dgm:cxn modelId="{2656AA84-7799-48BD-AFBB-50F956DFA595}" type="presOf" srcId="{D676F985-C4C4-4B38-9B5B-9737EE380254}" destId="{039E3D4D-B06B-43EB-926E-2AF63F1516F3}" srcOrd="1" destOrd="0" presId="urn:microsoft.com/office/officeart/2005/8/layout/hierarchy3"/>
    <dgm:cxn modelId="{74D0298A-69C8-4CE2-A5EA-02738701CB37}" type="presOf" srcId="{8706D40E-F4BC-4F7B-B2C2-23A888583081}" destId="{EDD3BD4D-29F3-42D0-9D3C-6B9997CDF52F}" srcOrd="0" destOrd="0" presId="urn:microsoft.com/office/officeart/2005/8/layout/hierarchy3"/>
    <dgm:cxn modelId="{F3F234EA-179A-4B8E-B610-23B97E4A2DB1}" type="presOf" srcId="{DBE2EDFE-579D-496A-BC58-FC7F20545790}" destId="{564678CA-C9BA-4FA2-84F9-A1BAFCB75C26}" srcOrd="0" destOrd="0" presId="urn:microsoft.com/office/officeart/2005/8/layout/hierarchy3"/>
    <dgm:cxn modelId="{E25CEC21-2CCE-4821-9BB4-5621E9347560}" type="presParOf" srcId="{564678CA-C9BA-4FA2-84F9-A1BAFCB75C26}" destId="{D78C5B43-F3B1-4600-B320-6EDE3FEC7ADB}" srcOrd="0" destOrd="0" presId="urn:microsoft.com/office/officeart/2005/8/layout/hierarchy3"/>
    <dgm:cxn modelId="{D2C7F73B-CCA5-41CF-B539-FA959543C56D}" type="presParOf" srcId="{D78C5B43-F3B1-4600-B320-6EDE3FEC7ADB}" destId="{89DFAA5B-970B-48F0-BF2F-ECB8C566E908}" srcOrd="0" destOrd="0" presId="urn:microsoft.com/office/officeart/2005/8/layout/hierarchy3"/>
    <dgm:cxn modelId="{91C0A781-607A-4A56-A035-64024ED7CE7B}" type="presParOf" srcId="{89DFAA5B-970B-48F0-BF2F-ECB8C566E908}" destId="{B5091F53-5CF1-4765-A700-C33D3E747EAC}" srcOrd="0" destOrd="0" presId="urn:microsoft.com/office/officeart/2005/8/layout/hierarchy3"/>
    <dgm:cxn modelId="{42D4B29B-BB96-450C-8C2C-45C54307C075}" type="presParOf" srcId="{89DFAA5B-970B-48F0-BF2F-ECB8C566E908}" destId="{039E3D4D-B06B-43EB-926E-2AF63F1516F3}" srcOrd="1" destOrd="0" presId="urn:microsoft.com/office/officeart/2005/8/layout/hierarchy3"/>
    <dgm:cxn modelId="{001DCDE0-7D2D-44A5-AA3C-6C20DEE99CB5}" type="presParOf" srcId="{D78C5B43-F3B1-4600-B320-6EDE3FEC7ADB}" destId="{7B276F26-89CA-43FB-B253-312BA029DC4B}" srcOrd="1" destOrd="0" presId="urn:microsoft.com/office/officeart/2005/8/layout/hierarchy3"/>
    <dgm:cxn modelId="{4998EDBB-ACF4-46FE-8276-DB22C15DE156}" type="presParOf" srcId="{564678CA-C9BA-4FA2-84F9-A1BAFCB75C26}" destId="{7BA59004-58FF-4887-A00C-708D06004BBC}" srcOrd="1" destOrd="0" presId="urn:microsoft.com/office/officeart/2005/8/layout/hierarchy3"/>
    <dgm:cxn modelId="{79D1F877-F7E4-40CA-8AB5-92B55E6A19DE}" type="presParOf" srcId="{7BA59004-58FF-4887-A00C-708D06004BBC}" destId="{61561570-E6B7-4B28-84F5-83651949BCBC}" srcOrd="0" destOrd="0" presId="urn:microsoft.com/office/officeart/2005/8/layout/hierarchy3"/>
    <dgm:cxn modelId="{B6C1E828-A86A-4B64-A6E6-59F139795AC4}" type="presParOf" srcId="{61561570-E6B7-4B28-84F5-83651949BCBC}" destId="{EDD3BD4D-29F3-42D0-9D3C-6B9997CDF52F}" srcOrd="0" destOrd="0" presId="urn:microsoft.com/office/officeart/2005/8/layout/hierarchy3"/>
    <dgm:cxn modelId="{90A7BCF0-5ECE-4EE4-8BD4-60C804792CFF}" type="presParOf" srcId="{61561570-E6B7-4B28-84F5-83651949BCBC}" destId="{DC656C53-C38E-43E5-8380-179D8DCB32E0}" srcOrd="1" destOrd="0" presId="urn:microsoft.com/office/officeart/2005/8/layout/hierarchy3"/>
    <dgm:cxn modelId="{D6B46E4B-531B-4A33-BCB6-3BBF21148E1C}" type="presParOf" srcId="{7BA59004-58FF-4887-A00C-708D06004BBC}" destId="{EED67D4A-C6E0-4FF5-89D0-CD22BCB2CF52}"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8CE2D-72E8-4ED4-8766-5D695EDFB157}">
      <dsp:nvSpPr>
        <dsp:cNvPr id="0" name=""/>
        <dsp:cNvSpPr/>
      </dsp:nvSpPr>
      <dsp:spPr>
        <a:xfrm>
          <a:off x="0" y="164293"/>
          <a:ext cx="10515600"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sz="3600" b="1" i="0" kern="1200" dirty="0"/>
            <a:t>资产阶级领导</a:t>
          </a:r>
          <a:endParaRPr lang="en-US" sz="3600" kern="1200" dirty="0"/>
        </a:p>
      </dsp:txBody>
      <dsp:txXfrm>
        <a:off x="46263" y="210556"/>
        <a:ext cx="10423074" cy="855173"/>
      </dsp:txXfrm>
    </dsp:sp>
    <dsp:sp modelId="{6C84D645-DFEF-4108-A7F0-10A4FF06A544}">
      <dsp:nvSpPr>
        <dsp:cNvPr id="0" name=""/>
        <dsp:cNvSpPr/>
      </dsp:nvSpPr>
      <dsp:spPr>
        <a:xfrm>
          <a:off x="0" y="1215673"/>
          <a:ext cx="10515600"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sz="3600" b="1" i="0" kern="1200"/>
            <a:t>以建立资本主义社会和资产阶级专政的国家为目的</a:t>
          </a:r>
          <a:endParaRPr lang="en-US" sz="3600" kern="1200"/>
        </a:p>
      </dsp:txBody>
      <dsp:txXfrm>
        <a:off x="46263" y="1261936"/>
        <a:ext cx="10423074" cy="855173"/>
      </dsp:txXfrm>
    </dsp:sp>
    <dsp:sp modelId="{FDDDC650-52A9-4BA2-8801-B32B28CF25F2}">
      <dsp:nvSpPr>
        <dsp:cNvPr id="0" name=""/>
        <dsp:cNvSpPr/>
      </dsp:nvSpPr>
      <dsp:spPr>
        <a:xfrm>
          <a:off x="0" y="2267053"/>
          <a:ext cx="10515600" cy="9476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zh-CN" sz="3600" b="1" i="0" kern="1200"/>
            <a:t>反对外国侵略和本国封建统治的革命</a:t>
          </a:r>
          <a:r>
            <a:rPr lang="zh-CN" sz="3600" b="0" i="0" kern="1200"/>
            <a:t>。</a:t>
          </a:r>
          <a:endParaRPr lang="en-US" sz="3600" kern="1200"/>
        </a:p>
      </dsp:txBody>
      <dsp:txXfrm>
        <a:off x="46263" y="2313316"/>
        <a:ext cx="10423074" cy="8551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8B618-4F0E-419B-8CB3-4F5BE6259EA6}">
      <dsp:nvSpPr>
        <dsp:cNvPr id="0" name=""/>
        <dsp:cNvSpPr/>
      </dsp:nvSpPr>
      <dsp:spPr>
        <a:xfrm>
          <a:off x="2044800" y="326455"/>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5E2EB-AC7A-413F-A9EF-8AFF1489607B}">
      <dsp:nvSpPr>
        <dsp:cNvPr id="0" name=""/>
        <dsp:cNvSpPr/>
      </dsp:nvSpPr>
      <dsp:spPr>
        <a:xfrm>
          <a:off x="2512800" y="794456"/>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A5A3AB-3B16-47FC-A363-CC55CD07BF67}">
      <dsp:nvSpPr>
        <dsp:cNvPr id="0" name=""/>
        <dsp:cNvSpPr/>
      </dsp:nvSpPr>
      <dsp:spPr>
        <a:xfrm>
          <a:off x="1342800" y="320645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zh-CN" sz="2200" kern="1200" dirty="0"/>
            <a:t>封建势力和封建思想根深蒂固</a:t>
          </a:r>
          <a:endParaRPr lang="en-US" sz="2200" kern="1200" dirty="0"/>
        </a:p>
      </dsp:txBody>
      <dsp:txXfrm>
        <a:off x="1342800" y="3206456"/>
        <a:ext cx="3600000" cy="720000"/>
      </dsp:txXfrm>
    </dsp:sp>
    <dsp:sp modelId="{485A4626-11F7-4EF2-83CE-2AB81642EC88}">
      <dsp:nvSpPr>
        <dsp:cNvPr id="0" name=""/>
        <dsp:cNvSpPr/>
      </dsp:nvSpPr>
      <dsp:spPr>
        <a:xfrm>
          <a:off x="6274800" y="326455"/>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2B6EF6-0B98-4F88-AE04-FB117F756299}">
      <dsp:nvSpPr>
        <dsp:cNvPr id="0" name=""/>
        <dsp:cNvSpPr/>
      </dsp:nvSpPr>
      <dsp:spPr>
        <a:xfrm>
          <a:off x="6742800" y="794456"/>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D58F39-794A-47C6-94FA-79F2637A5F80}">
      <dsp:nvSpPr>
        <dsp:cNvPr id="0" name=""/>
        <dsp:cNvSpPr/>
      </dsp:nvSpPr>
      <dsp:spPr>
        <a:xfrm>
          <a:off x="5572800" y="3206456"/>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cap="all"/>
          </a:pPr>
          <a:r>
            <a:rPr lang="zh-CN" sz="2200" kern="1200"/>
            <a:t>这些思想对革命的反抗和破坏作用强大。</a:t>
          </a:r>
          <a:endParaRPr lang="en-US" sz="2200" kern="1200"/>
        </a:p>
      </dsp:txBody>
      <dsp:txXfrm>
        <a:off x="5572800" y="3206456"/>
        <a:ext cx="36000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51C97A-6D7E-42DC-82D7-910F61D54891}">
      <dsp:nvSpPr>
        <dsp:cNvPr id="0" name=""/>
        <dsp:cNvSpPr/>
      </dsp:nvSpPr>
      <dsp:spPr>
        <a:xfrm>
          <a:off x="1747800" y="55934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0ED297-43B6-4439-ABB0-A9BEA16C52CB}">
      <dsp:nvSpPr>
        <dsp:cNvPr id="0" name=""/>
        <dsp:cNvSpPr/>
      </dsp:nvSpPr>
      <dsp:spPr>
        <a:xfrm>
          <a:off x="559800" y="297357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zh-CN" sz="2200" kern="1200"/>
            <a:t>虽然涌现出一些杰出的领导者</a:t>
          </a:r>
          <a:endParaRPr lang="en-US" sz="2200" kern="1200"/>
        </a:p>
      </dsp:txBody>
      <dsp:txXfrm>
        <a:off x="559800" y="2973570"/>
        <a:ext cx="4320000" cy="720000"/>
      </dsp:txXfrm>
    </dsp:sp>
    <dsp:sp modelId="{7B2B7CB6-D428-4678-8CCF-EBFA469829F3}">
      <dsp:nvSpPr>
        <dsp:cNvPr id="0" name=""/>
        <dsp:cNvSpPr/>
      </dsp:nvSpPr>
      <dsp:spPr>
        <a:xfrm>
          <a:off x="6823800" y="55934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E7DD3C-D6EB-4C36-AAF8-89A61475C715}">
      <dsp:nvSpPr>
        <dsp:cNvPr id="0" name=""/>
        <dsp:cNvSpPr/>
      </dsp:nvSpPr>
      <dsp:spPr>
        <a:xfrm>
          <a:off x="5635800" y="297357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pPr>
          <a:r>
            <a:rPr lang="zh-CN" sz="2200" kern="1200"/>
            <a:t>整体上缺乏一个统一、高效、有力的组织体系和领导核心。</a:t>
          </a:r>
          <a:endParaRPr lang="en-US" sz="2200" kern="1200"/>
        </a:p>
      </dsp:txBody>
      <dsp:txXfrm>
        <a:off x="5635800" y="2973570"/>
        <a:ext cx="432000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EDC62-CFB1-45B6-B381-F932F3836E55}">
      <dsp:nvSpPr>
        <dsp:cNvPr id="0" name=""/>
        <dsp:cNvSpPr/>
      </dsp:nvSpPr>
      <dsp:spPr>
        <a:xfrm>
          <a:off x="0" y="48315"/>
          <a:ext cx="6900512" cy="10003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zh-CN" sz="3800" kern="1200"/>
            <a:t>推翻旧制度</a:t>
          </a:r>
          <a:endParaRPr lang="en-US" sz="3800" kern="1200"/>
        </a:p>
      </dsp:txBody>
      <dsp:txXfrm>
        <a:off x="48833" y="97148"/>
        <a:ext cx="6802846" cy="902684"/>
      </dsp:txXfrm>
    </dsp:sp>
    <dsp:sp modelId="{96C4D4E6-7363-46A4-940F-0184C4F1AB43}">
      <dsp:nvSpPr>
        <dsp:cNvPr id="0" name=""/>
        <dsp:cNvSpPr/>
      </dsp:nvSpPr>
      <dsp:spPr>
        <a:xfrm>
          <a:off x="0" y="1158105"/>
          <a:ext cx="6900512" cy="1000350"/>
        </a:xfrm>
        <a:prstGeom prst="roundRect">
          <a:avLst/>
        </a:prstGeom>
        <a:solidFill>
          <a:schemeClr val="accent2">
            <a:hueOff val="-373730"/>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zh-CN" sz="3800" kern="1200"/>
            <a:t>争取民主和自由</a:t>
          </a:r>
          <a:endParaRPr lang="en-US" sz="3800" kern="1200"/>
        </a:p>
      </dsp:txBody>
      <dsp:txXfrm>
        <a:off x="48833" y="1206938"/>
        <a:ext cx="6802846" cy="902684"/>
      </dsp:txXfrm>
    </dsp:sp>
    <dsp:sp modelId="{F25D5D3D-02A1-4CC5-BE06-DBD35E20201B}">
      <dsp:nvSpPr>
        <dsp:cNvPr id="0" name=""/>
        <dsp:cNvSpPr/>
      </dsp:nvSpPr>
      <dsp:spPr>
        <a:xfrm>
          <a:off x="0" y="2267895"/>
          <a:ext cx="6900512" cy="1000350"/>
        </a:xfrm>
        <a:prstGeom prst="roundRect">
          <a:avLst/>
        </a:prstGeom>
        <a:solidFill>
          <a:schemeClr val="accent2">
            <a:hueOff val="-747459"/>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zh-CN" sz="3800" kern="1200"/>
            <a:t>民族独立和自强</a:t>
          </a:r>
          <a:endParaRPr lang="en-US" sz="3800" kern="1200"/>
        </a:p>
      </dsp:txBody>
      <dsp:txXfrm>
        <a:off x="48833" y="2316728"/>
        <a:ext cx="6802846" cy="902684"/>
      </dsp:txXfrm>
    </dsp:sp>
    <dsp:sp modelId="{211DEF91-C8AE-4963-B21B-04BA8DC9255B}">
      <dsp:nvSpPr>
        <dsp:cNvPr id="0" name=""/>
        <dsp:cNvSpPr/>
      </dsp:nvSpPr>
      <dsp:spPr>
        <a:xfrm>
          <a:off x="0" y="3377685"/>
          <a:ext cx="6900512" cy="1000350"/>
        </a:xfrm>
        <a:prstGeom prst="roundRect">
          <a:avLst/>
        </a:prstGeom>
        <a:solidFill>
          <a:schemeClr val="accent2">
            <a:hueOff val="-1121189"/>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zh-CN" sz="3800" kern="1200"/>
            <a:t>社会改革的必要性</a:t>
          </a:r>
          <a:endParaRPr lang="en-US" sz="3800" kern="1200"/>
        </a:p>
      </dsp:txBody>
      <dsp:txXfrm>
        <a:off x="48833" y="3426518"/>
        <a:ext cx="6802846" cy="902684"/>
      </dsp:txXfrm>
    </dsp:sp>
    <dsp:sp modelId="{E1C1B063-489B-43EC-B082-DEEAEFF4F398}">
      <dsp:nvSpPr>
        <dsp:cNvPr id="0" name=""/>
        <dsp:cNvSpPr/>
      </dsp:nvSpPr>
      <dsp:spPr>
        <a:xfrm>
          <a:off x="0" y="4487475"/>
          <a:ext cx="6900512" cy="1000350"/>
        </a:xfrm>
        <a:prstGeom prst="roundRect">
          <a:avLst/>
        </a:prstGeom>
        <a:solidFill>
          <a:schemeClr val="accent2">
            <a:hueOff val="-1494919"/>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zh-CN" sz="3800" kern="1200"/>
            <a:t>人民力量的重要性</a:t>
          </a:r>
          <a:endParaRPr lang="en-US" sz="3800" kern="1200"/>
        </a:p>
      </dsp:txBody>
      <dsp:txXfrm>
        <a:off x="48833" y="4536308"/>
        <a:ext cx="6802846" cy="902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F1B1B1-4D4B-4ECC-ADDA-EFD177881B01}">
      <dsp:nvSpPr>
        <dsp:cNvPr id="0" name=""/>
        <dsp:cNvSpPr/>
      </dsp:nvSpPr>
      <dsp:spPr>
        <a:xfrm>
          <a:off x="0" y="519"/>
          <a:ext cx="1051560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73626-4797-4A2E-81EE-CD98E311990E}">
      <dsp:nvSpPr>
        <dsp:cNvPr id="0" name=""/>
        <dsp:cNvSpPr/>
      </dsp:nvSpPr>
      <dsp:spPr>
        <a:xfrm>
          <a:off x="367401" y="273792"/>
          <a:ext cx="668002" cy="6680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6BCB71-EF49-4A81-A257-0FEC4DF5445B}">
      <dsp:nvSpPr>
        <dsp:cNvPr id="0" name=""/>
        <dsp:cNvSpPr/>
      </dsp:nvSpPr>
      <dsp:spPr>
        <a:xfrm>
          <a:off x="1402804" y="519"/>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zh-CN" sz="2500" kern="1200"/>
            <a:t>日期：</a:t>
          </a:r>
          <a:r>
            <a:rPr lang="en-US" sz="2500" kern="1200"/>
            <a:t>1841</a:t>
          </a:r>
          <a:r>
            <a:rPr lang="zh-CN" sz="2500" kern="1200"/>
            <a:t>年</a:t>
          </a:r>
          <a:r>
            <a:rPr lang="en-US" sz="2500" kern="1200"/>
            <a:t>5</a:t>
          </a:r>
          <a:r>
            <a:rPr lang="zh-CN" sz="2500" kern="1200"/>
            <a:t>月</a:t>
          </a:r>
          <a:r>
            <a:rPr lang="en-US" sz="2500" kern="1200"/>
            <a:t>29</a:t>
          </a:r>
          <a:r>
            <a:rPr lang="zh-CN" sz="2500" kern="1200"/>
            <a:t>日 </a:t>
          </a:r>
          <a:r>
            <a:rPr lang="en-US" sz="2500" kern="1200"/>
            <a:t>- 1841</a:t>
          </a:r>
          <a:r>
            <a:rPr lang="zh-CN" sz="2500" kern="1200"/>
            <a:t>年</a:t>
          </a:r>
          <a:r>
            <a:rPr lang="en-US" sz="2500" kern="1200"/>
            <a:t>5</a:t>
          </a:r>
          <a:r>
            <a:rPr lang="zh-CN" sz="2500" kern="1200"/>
            <a:t>月</a:t>
          </a:r>
          <a:r>
            <a:rPr lang="en-US" sz="2500" kern="1200"/>
            <a:t>31</a:t>
          </a:r>
          <a:r>
            <a:rPr lang="zh-CN" sz="2500" kern="1200"/>
            <a:t>日</a:t>
          </a:r>
          <a:endParaRPr lang="en-US" sz="2500" kern="1200"/>
        </a:p>
      </dsp:txBody>
      <dsp:txXfrm>
        <a:off x="1402804" y="519"/>
        <a:ext cx="9112795" cy="1214549"/>
      </dsp:txXfrm>
    </dsp:sp>
    <dsp:sp modelId="{8E7F9DE7-9854-4958-A986-7456CA85E3F9}">
      <dsp:nvSpPr>
        <dsp:cNvPr id="0" name=""/>
        <dsp:cNvSpPr/>
      </dsp:nvSpPr>
      <dsp:spPr>
        <a:xfrm>
          <a:off x="0" y="1518705"/>
          <a:ext cx="1051560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0DBBFC-0850-4A11-BE13-DFF0325296D0}">
      <dsp:nvSpPr>
        <dsp:cNvPr id="0" name=""/>
        <dsp:cNvSpPr/>
      </dsp:nvSpPr>
      <dsp:spPr>
        <a:xfrm>
          <a:off x="367401" y="1791978"/>
          <a:ext cx="668002" cy="6680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12D420-610E-4A91-88B5-252ACF694D21}">
      <dsp:nvSpPr>
        <dsp:cNvPr id="0" name=""/>
        <dsp:cNvSpPr/>
      </dsp:nvSpPr>
      <dsp:spPr>
        <a:xfrm>
          <a:off x="1402804" y="1518705"/>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en-US" sz="2500" kern="1200"/>
            <a:t>30</a:t>
          </a:r>
          <a:r>
            <a:rPr lang="zh-CN" sz="2500" kern="1200"/>
            <a:t>名印度人组建的英属印度陆军小分队与广州农民在广州郊外三元里发生冲突。</a:t>
          </a:r>
          <a:endParaRPr lang="en-US" sz="2500" kern="1200"/>
        </a:p>
      </dsp:txBody>
      <dsp:txXfrm>
        <a:off x="1402804" y="1518705"/>
        <a:ext cx="9112795" cy="1214549"/>
      </dsp:txXfrm>
    </dsp:sp>
    <dsp:sp modelId="{67E8F2C6-6926-4F38-BA84-E4702F7AD357}">
      <dsp:nvSpPr>
        <dsp:cNvPr id="0" name=""/>
        <dsp:cNvSpPr/>
      </dsp:nvSpPr>
      <dsp:spPr>
        <a:xfrm>
          <a:off x="0" y="3036891"/>
          <a:ext cx="10515600" cy="121454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F0BC62-E440-4434-9AEA-F4410B1B456E}">
      <dsp:nvSpPr>
        <dsp:cNvPr id="0" name=""/>
        <dsp:cNvSpPr/>
      </dsp:nvSpPr>
      <dsp:spPr>
        <a:xfrm>
          <a:off x="367401" y="3310165"/>
          <a:ext cx="668002" cy="6680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61124F-87FF-4867-B2D1-1B96618FEFE1}">
      <dsp:nvSpPr>
        <dsp:cNvPr id="0" name=""/>
        <dsp:cNvSpPr/>
      </dsp:nvSpPr>
      <dsp:spPr>
        <a:xfrm>
          <a:off x="1402804" y="3036891"/>
          <a:ext cx="9112795" cy="1214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540" tIns="128540" rIns="128540" bIns="128540" numCol="1" spcCol="1270" anchor="ctr" anchorCtr="0">
          <a:noAutofit/>
        </a:bodyPr>
        <a:lstStyle/>
        <a:p>
          <a:pPr marL="0" lvl="0" indent="0" algn="l" defTabSz="1111250">
            <a:lnSpc>
              <a:spcPct val="100000"/>
            </a:lnSpc>
            <a:spcBef>
              <a:spcPct val="0"/>
            </a:spcBef>
            <a:spcAft>
              <a:spcPct val="35000"/>
            </a:spcAft>
            <a:buNone/>
          </a:pPr>
          <a:r>
            <a:rPr lang="zh-CN" sz="2500" kern="1200"/>
            <a:t>虽然最终英军败退，但依旧改变不了英军继续肆虐中国沿海，国家落败的结局。</a:t>
          </a:r>
          <a:endParaRPr lang="en-US" sz="2500" kern="1200"/>
        </a:p>
      </dsp:txBody>
      <dsp:txXfrm>
        <a:off x="1402804" y="3036891"/>
        <a:ext cx="9112795" cy="12145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390A8-BB4B-44B3-9633-27E0C6B706C4}">
      <dsp:nvSpPr>
        <dsp:cNvPr id="0" name=""/>
        <dsp:cNvSpPr/>
      </dsp:nvSpPr>
      <dsp:spPr>
        <a:xfrm>
          <a:off x="0" y="41070"/>
          <a:ext cx="6900512" cy="1298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a:t>时间：</a:t>
          </a:r>
          <a:r>
            <a:rPr lang="en-US" sz="3000" kern="1200"/>
            <a:t>19</a:t>
          </a:r>
          <a:r>
            <a:rPr lang="zh-CN" sz="3000" kern="1200"/>
            <a:t>世纪中叶中国发生的一场大规模的农民起义</a:t>
          </a:r>
          <a:endParaRPr lang="en-US" sz="3000" kern="1200"/>
        </a:p>
      </dsp:txBody>
      <dsp:txXfrm>
        <a:off x="63397" y="104467"/>
        <a:ext cx="6773718" cy="1171906"/>
      </dsp:txXfrm>
    </dsp:sp>
    <dsp:sp modelId="{EE7F5CC2-436C-4343-8E71-346E960C946F}">
      <dsp:nvSpPr>
        <dsp:cNvPr id="0" name=""/>
        <dsp:cNvSpPr/>
      </dsp:nvSpPr>
      <dsp:spPr>
        <a:xfrm>
          <a:off x="0" y="1426170"/>
          <a:ext cx="6900512" cy="1298700"/>
        </a:xfrm>
        <a:prstGeom prst="roundRect">
          <a:avLst/>
        </a:prstGeom>
        <a:solidFill>
          <a:schemeClr val="accent2">
            <a:hueOff val="-498306"/>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a:t>目的：“反清复明”</a:t>
          </a:r>
          <a:endParaRPr lang="en-US" sz="3000" kern="1200"/>
        </a:p>
      </dsp:txBody>
      <dsp:txXfrm>
        <a:off x="63397" y="1489567"/>
        <a:ext cx="6773718" cy="1171906"/>
      </dsp:txXfrm>
    </dsp:sp>
    <dsp:sp modelId="{3FA740FB-0458-49D9-8476-4CE1C52938FF}">
      <dsp:nvSpPr>
        <dsp:cNvPr id="0" name=""/>
        <dsp:cNvSpPr/>
      </dsp:nvSpPr>
      <dsp:spPr>
        <a:xfrm>
          <a:off x="0" y="2811270"/>
          <a:ext cx="6900512" cy="1298700"/>
        </a:xfrm>
        <a:prstGeom prst="roundRect">
          <a:avLst/>
        </a:prstGeom>
        <a:solidFill>
          <a:schemeClr val="accent2">
            <a:hueOff val="-996613"/>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a:t>举措：实行了一系列改革，包括废除科举制度，推行土地改革，废除奴隶制等</a:t>
          </a:r>
          <a:endParaRPr lang="en-US" sz="3000" kern="1200"/>
        </a:p>
      </dsp:txBody>
      <dsp:txXfrm>
        <a:off x="63397" y="2874667"/>
        <a:ext cx="6773718" cy="1171906"/>
      </dsp:txXfrm>
    </dsp:sp>
    <dsp:sp modelId="{56787112-49AF-4C14-A738-A0BB516BE6BE}">
      <dsp:nvSpPr>
        <dsp:cNvPr id="0" name=""/>
        <dsp:cNvSpPr/>
      </dsp:nvSpPr>
      <dsp:spPr>
        <a:xfrm>
          <a:off x="0" y="4196370"/>
          <a:ext cx="6900512" cy="1298700"/>
        </a:xfrm>
        <a:prstGeom prst="roundRect">
          <a:avLst/>
        </a:prstGeom>
        <a:solidFill>
          <a:schemeClr val="accent2">
            <a:hueOff val="-1494919"/>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zh-CN" sz="3000" kern="1200"/>
            <a:t>结果：由于领导层内部的矛盾和缺乏科学理论的指导，最终未能成功。</a:t>
          </a:r>
          <a:endParaRPr lang="en-US" sz="3000" kern="1200"/>
        </a:p>
      </dsp:txBody>
      <dsp:txXfrm>
        <a:off x="63397" y="4259767"/>
        <a:ext cx="6773718" cy="11719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3FB3D-7030-43B5-92A0-BD2BC479AA59}">
      <dsp:nvSpPr>
        <dsp:cNvPr id="0" name=""/>
        <dsp:cNvSpPr/>
      </dsp:nvSpPr>
      <dsp:spPr>
        <a:xfrm>
          <a:off x="821" y="0"/>
          <a:ext cx="3327201" cy="323716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33450">
            <a:lnSpc>
              <a:spcPct val="90000"/>
            </a:lnSpc>
            <a:spcBef>
              <a:spcPct val="0"/>
            </a:spcBef>
            <a:spcAft>
              <a:spcPct val="35000"/>
            </a:spcAft>
            <a:buNone/>
          </a:pPr>
          <a:r>
            <a:rPr lang="zh-CN" sz="2100" kern="1200"/>
            <a:t>时间：</a:t>
          </a:r>
          <a:r>
            <a:rPr lang="en-US" sz="2100" kern="1200"/>
            <a:t>1898</a:t>
          </a:r>
          <a:r>
            <a:rPr lang="zh-CN" sz="2100" kern="1200"/>
            <a:t>年</a:t>
          </a:r>
          <a:endParaRPr lang="en-US" sz="2100" kern="1200"/>
        </a:p>
      </dsp:txBody>
      <dsp:txXfrm>
        <a:off x="821" y="1294867"/>
        <a:ext cx="3327201" cy="1942300"/>
      </dsp:txXfrm>
    </dsp:sp>
    <dsp:sp modelId="{646512AD-940E-4941-8AD3-A52DBDEF3866}">
      <dsp:nvSpPr>
        <dsp:cNvPr id="0" name=""/>
        <dsp:cNvSpPr/>
      </dsp:nvSpPr>
      <dsp:spPr>
        <a:xfrm>
          <a:off x="821" y="0"/>
          <a:ext cx="3327201" cy="12948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667000">
            <a:lnSpc>
              <a:spcPct val="90000"/>
            </a:lnSpc>
            <a:spcBef>
              <a:spcPct val="0"/>
            </a:spcBef>
            <a:spcAft>
              <a:spcPct val="35000"/>
            </a:spcAft>
            <a:buNone/>
          </a:pPr>
          <a:r>
            <a:rPr lang="en-US" sz="6000" kern="1200"/>
            <a:t>01</a:t>
          </a:r>
        </a:p>
      </dsp:txBody>
      <dsp:txXfrm>
        <a:off x="821" y="0"/>
        <a:ext cx="3327201" cy="1294867"/>
      </dsp:txXfrm>
    </dsp:sp>
    <dsp:sp modelId="{00E36CFA-7A06-4C02-B810-6AA30D4D68B2}">
      <dsp:nvSpPr>
        <dsp:cNvPr id="0" name=""/>
        <dsp:cNvSpPr/>
      </dsp:nvSpPr>
      <dsp:spPr>
        <a:xfrm>
          <a:off x="3594199" y="0"/>
          <a:ext cx="3327201" cy="323716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33450">
            <a:lnSpc>
              <a:spcPct val="90000"/>
            </a:lnSpc>
            <a:spcBef>
              <a:spcPct val="0"/>
            </a:spcBef>
            <a:spcAft>
              <a:spcPct val="35000"/>
            </a:spcAft>
            <a:buNone/>
          </a:pPr>
          <a:r>
            <a:rPr lang="zh-CN" sz="2100" kern="1200" dirty="0"/>
            <a:t>旨在通过一系列政治、经济、教育和军事改革，使清朝适应时代的发展，增强国家的实力。</a:t>
          </a:r>
          <a:endParaRPr lang="en-US" sz="2100" kern="1200" dirty="0"/>
        </a:p>
      </dsp:txBody>
      <dsp:txXfrm>
        <a:off x="3594199" y="1294867"/>
        <a:ext cx="3327201" cy="1942300"/>
      </dsp:txXfrm>
    </dsp:sp>
    <dsp:sp modelId="{9E5DD03C-D263-4F2A-BCBF-CC9A6E7CC563}">
      <dsp:nvSpPr>
        <dsp:cNvPr id="0" name=""/>
        <dsp:cNvSpPr/>
      </dsp:nvSpPr>
      <dsp:spPr>
        <a:xfrm>
          <a:off x="3594199" y="0"/>
          <a:ext cx="3327201" cy="12948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667000">
            <a:lnSpc>
              <a:spcPct val="90000"/>
            </a:lnSpc>
            <a:spcBef>
              <a:spcPct val="0"/>
            </a:spcBef>
            <a:spcAft>
              <a:spcPct val="35000"/>
            </a:spcAft>
            <a:buNone/>
          </a:pPr>
          <a:r>
            <a:rPr lang="en-US" sz="6000" kern="1200"/>
            <a:t>02</a:t>
          </a:r>
        </a:p>
      </dsp:txBody>
      <dsp:txXfrm>
        <a:off x="3594199" y="0"/>
        <a:ext cx="3327201" cy="1294867"/>
      </dsp:txXfrm>
    </dsp:sp>
    <dsp:sp modelId="{93277ED5-0D58-4818-82B1-29D28EF9B0F9}">
      <dsp:nvSpPr>
        <dsp:cNvPr id="0" name=""/>
        <dsp:cNvSpPr/>
      </dsp:nvSpPr>
      <dsp:spPr>
        <a:xfrm>
          <a:off x="7187576" y="0"/>
          <a:ext cx="3327201" cy="323716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933450">
            <a:lnSpc>
              <a:spcPct val="90000"/>
            </a:lnSpc>
            <a:spcBef>
              <a:spcPct val="0"/>
            </a:spcBef>
            <a:spcAft>
              <a:spcPct val="35000"/>
            </a:spcAft>
            <a:buNone/>
          </a:pPr>
          <a:r>
            <a:rPr lang="zh-CN" sz="2100" kern="1200"/>
            <a:t>结果：因遭到保守派的强烈反对，仅持续了百日就被迅速推翻。</a:t>
          </a:r>
          <a:endParaRPr lang="en-US" sz="2100" kern="1200"/>
        </a:p>
      </dsp:txBody>
      <dsp:txXfrm>
        <a:off x="7187576" y="1294867"/>
        <a:ext cx="3327201" cy="1942300"/>
      </dsp:txXfrm>
    </dsp:sp>
    <dsp:sp modelId="{473E8D4F-53B1-4ABC-A418-1FBB0C237B79}">
      <dsp:nvSpPr>
        <dsp:cNvPr id="0" name=""/>
        <dsp:cNvSpPr/>
      </dsp:nvSpPr>
      <dsp:spPr>
        <a:xfrm>
          <a:off x="7187576" y="0"/>
          <a:ext cx="3327201" cy="12948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667000">
            <a:lnSpc>
              <a:spcPct val="90000"/>
            </a:lnSpc>
            <a:spcBef>
              <a:spcPct val="0"/>
            </a:spcBef>
            <a:spcAft>
              <a:spcPct val="35000"/>
            </a:spcAft>
            <a:buNone/>
          </a:pPr>
          <a:r>
            <a:rPr lang="en-US" sz="6000" kern="1200"/>
            <a:t>03</a:t>
          </a:r>
        </a:p>
      </dsp:txBody>
      <dsp:txXfrm>
        <a:off x="7187576" y="0"/>
        <a:ext cx="3327201" cy="1294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A5B4C-D0EF-43DD-B16F-B63D49D5BF6D}">
      <dsp:nvSpPr>
        <dsp:cNvPr id="0" name=""/>
        <dsp:cNvSpPr/>
      </dsp:nvSpPr>
      <dsp:spPr>
        <a:xfrm>
          <a:off x="0" y="0"/>
          <a:ext cx="8938260" cy="127587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sz="2900" kern="1200"/>
            <a:t>时间：</a:t>
          </a:r>
          <a:r>
            <a:rPr lang="en-US" sz="2900" kern="1200"/>
            <a:t>1899</a:t>
          </a:r>
          <a:r>
            <a:rPr lang="zh-CN" sz="2900" kern="1200"/>
            <a:t>年秋－</a:t>
          </a:r>
          <a:r>
            <a:rPr lang="en-US" sz="2900" kern="1200"/>
            <a:t>1901</a:t>
          </a:r>
          <a:r>
            <a:rPr lang="zh-CN" sz="2900" kern="1200"/>
            <a:t>年</a:t>
          </a:r>
          <a:r>
            <a:rPr lang="en-US" sz="2900" kern="1200"/>
            <a:t>9</a:t>
          </a:r>
          <a:r>
            <a:rPr lang="zh-CN" sz="2900" kern="1200"/>
            <a:t>月</a:t>
          </a:r>
          <a:r>
            <a:rPr lang="en-US" sz="2900" kern="1200"/>
            <a:t>7</a:t>
          </a:r>
          <a:r>
            <a:rPr lang="zh-CN" sz="2900" kern="1200"/>
            <a:t>日</a:t>
          </a:r>
          <a:endParaRPr lang="en-US" sz="2900" kern="1200"/>
        </a:p>
      </dsp:txBody>
      <dsp:txXfrm>
        <a:off x="37369" y="37369"/>
        <a:ext cx="7561492" cy="1201135"/>
      </dsp:txXfrm>
    </dsp:sp>
    <dsp:sp modelId="{FE8E0816-1343-4088-A199-413866E053B3}">
      <dsp:nvSpPr>
        <dsp:cNvPr id="0" name=""/>
        <dsp:cNvSpPr/>
      </dsp:nvSpPr>
      <dsp:spPr>
        <a:xfrm>
          <a:off x="788669" y="1488519"/>
          <a:ext cx="8938260" cy="127587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sz="2900" kern="1200"/>
            <a:t>目的：“反清复明”，后为“扶清灭洋”。反对外国势力的侵略和基督教传教士的活动</a:t>
          </a:r>
          <a:endParaRPr lang="en-US" sz="2900" kern="1200"/>
        </a:p>
      </dsp:txBody>
      <dsp:txXfrm>
        <a:off x="826038" y="1525888"/>
        <a:ext cx="7245534" cy="1201135"/>
      </dsp:txXfrm>
    </dsp:sp>
    <dsp:sp modelId="{EA4C5527-21AE-4895-8DB0-33703DD2F8AF}">
      <dsp:nvSpPr>
        <dsp:cNvPr id="0" name=""/>
        <dsp:cNvSpPr/>
      </dsp:nvSpPr>
      <dsp:spPr>
        <a:xfrm>
          <a:off x="1577339" y="2977038"/>
          <a:ext cx="8938260" cy="1275873"/>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zh-CN" sz="2900" kern="1200"/>
            <a:t>结果：由于其盲目的排外和缺乏有效的组织与领导，最终被镇压。清廷签订辛丑条约。</a:t>
          </a:r>
          <a:endParaRPr lang="en-US" sz="2900" kern="1200"/>
        </a:p>
      </dsp:txBody>
      <dsp:txXfrm>
        <a:off x="1614708" y="3014407"/>
        <a:ext cx="7245534" cy="1201135"/>
      </dsp:txXfrm>
    </dsp:sp>
    <dsp:sp modelId="{062045E4-4465-46B2-AEBB-F30E7F8BBD44}">
      <dsp:nvSpPr>
        <dsp:cNvPr id="0" name=""/>
        <dsp:cNvSpPr/>
      </dsp:nvSpPr>
      <dsp:spPr>
        <a:xfrm>
          <a:off x="8108942" y="967537"/>
          <a:ext cx="829317" cy="82931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295538" y="967537"/>
        <a:ext cx="456125" cy="624061"/>
      </dsp:txXfrm>
    </dsp:sp>
    <dsp:sp modelId="{DF4751B1-16EA-461E-A888-27AF76B09615}">
      <dsp:nvSpPr>
        <dsp:cNvPr id="0" name=""/>
        <dsp:cNvSpPr/>
      </dsp:nvSpPr>
      <dsp:spPr>
        <a:xfrm>
          <a:off x="8897612" y="2447550"/>
          <a:ext cx="829317" cy="82931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9084208" y="2447550"/>
        <a:ext cx="456125" cy="6240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A853E-E41C-4CF6-8295-085760C5D002}">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140DF0-9519-4E39-BD2C-341D4552CF7F}">
      <dsp:nvSpPr>
        <dsp:cNvPr id="0" name=""/>
        <dsp:cNvSpPr/>
      </dsp:nvSpPr>
      <dsp:spPr>
        <a:xfrm>
          <a:off x="0" y="0"/>
          <a:ext cx="10515600" cy="106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sz="2700" kern="1200"/>
            <a:t>时间：</a:t>
          </a:r>
          <a:r>
            <a:rPr lang="en-US" sz="2700" kern="1200"/>
            <a:t>1911</a:t>
          </a:r>
          <a:r>
            <a:rPr lang="zh-CN" sz="2700" kern="1200"/>
            <a:t>年</a:t>
          </a:r>
          <a:r>
            <a:rPr lang="en-US" sz="2700" kern="1200"/>
            <a:t>10</a:t>
          </a:r>
          <a:r>
            <a:rPr lang="zh-CN" sz="2700" kern="1200"/>
            <a:t>月</a:t>
          </a:r>
          <a:r>
            <a:rPr lang="en-US" sz="2700" kern="1200"/>
            <a:t>10</a:t>
          </a:r>
          <a:r>
            <a:rPr lang="zh-CN" sz="2700" kern="1200"/>
            <a:t>日－</a:t>
          </a:r>
          <a:r>
            <a:rPr lang="en-US" sz="2700" kern="1200"/>
            <a:t>1912</a:t>
          </a:r>
          <a:r>
            <a:rPr lang="zh-CN" sz="2700" kern="1200"/>
            <a:t>年</a:t>
          </a:r>
          <a:r>
            <a:rPr lang="en-US" sz="2700" kern="1200"/>
            <a:t>2</a:t>
          </a:r>
          <a:r>
            <a:rPr lang="zh-CN" sz="2700" kern="1200"/>
            <a:t>月</a:t>
          </a:r>
          <a:r>
            <a:rPr lang="en-US" sz="2700" kern="1200"/>
            <a:t>12</a:t>
          </a:r>
          <a:r>
            <a:rPr lang="zh-CN" sz="2700" kern="1200"/>
            <a:t>日</a:t>
          </a:r>
          <a:endParaRPr lang="en-US" sz="2700" kern="1200"/>
        </a:p>
      </dsp:txBody>
      <dsp:txXfrm>
        <a:off x="0" y="0"/>
        <a:ext cx="10515600" cy="1062990"/>
      </dsp:txXfrm>
    </dsp:sp>
    <dsp:sp modelId="{CA6AE36F-AC4F-43BB-A2CF-834D200777BB}">
      <dsp:nvSpPr>
        <dsp:cNvPr id="0" name=""/>
        <dsp:cNvSpPr/>
      </dsp:nvSpPr>
      <dsp:spPr>
        <a:xfrm>
          <a:off x="0" y="106299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4A485-73E0-4F78-9675-559FFF44450D}">
      <dsp:nvSpPr>
        <dsp:cNvPr id="0" name=""/>
        <dsp:cNvSpPr/>
      </dsp:nvSpPr>
      <dsp:spPr>
        <a:xfrm>
          <a:off x="0" y="1062990"/>
          <a:ext cx="10515600" cy="106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sz="2700" kern="1200"/>
            <a:t>革命的重要事件包括武昌起义、南京临时政府的成立等</a:t>
          </a:r>
          <a:endParaRPr lang="en-US" sz="2700" kern="1200"/>
        </a:p>
      </dsp:txBody>
      <dsp:txXfrm>
        <a:off x="0" y="1062990"/>
        <a:ext cx="10515600" cy="1062990"/>
      </dsp:txXfrm>
    </dsp:sp>
    <dsp:sp modelId="{93F18E7F-24E6-40F8-804E-CA58AD87A8A5}">
      <dsp:nvSpPr>
        <dsp:cNvPr id="0" name=""/>
        <dsp:cNvSpPr/>
      </dsp:nvSpPr>
      <dsp:spPr>
        <a:xfrm>
          <a:off x="0" y="212598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A2238F-C08F-4374-88BF-9A524185C93D}">
      <dsp:nvSpPr>
        <dsp:cNvPr id="0" name=""/>
        <dsp:cNvSpPr/>
      </dsp:nvSpPr>
      <dsp:spPr>
        <a:xfrm>
          <a:off x="0" y="2125980"/>
          <a:ext cx="10515600" cy="106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sz="2700" kern="1200"/>
            <a:t>推翻了清朝统治，建立了中华民国，标志着中国从封建君主制向共和制度的转变</a:t>
          </a:r>
          <a:endParaRPr lang="en-US" sz="2700" kern="1200"/>
        </a:p>
      </dsp:txBody>
      <dsp:txXfrm>
        <a:off x="0" y="2125980"/>
        <a:ext cx="10515600" cy="1062990"/>
      </dsp:txXfrm>
    </dsp:sp>
    <dsp:sp modelId="{06F7FEC6-97CA-47B7-82A6-5D16C7DEF0AB}">
      <dsp:nvSpPr>
        <dsp:cNvPr id="0" name=""/>
        <dsp:cNvSpPr/>
      </dsp:nvSpPr>
      <dsp:spPr>
        <a:xfrm>
          <a:off x="0" y="31889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0D8632-3DD3-4BED-9F5D-3D72F60AEE82}">
      <dsp:nvSpPr>
        <dsp:cNvPr id="0" name=""/>
        <dsp:cNvSpPr/>
      </dsp:nvSpPr>
      <dsp:spPr>
        <a:xfrm>
          <a:off x="0" y="3188970"/>
          <a:ext cx="10515600" cy="1062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zh-CN" sz="2700" kern="1200"/>
            <a:t>但是革命成果未能巩固，中国依然未能实现真正的民族独立和人民解放。</a:t>
          </a:r>
          <a:endParaRPr lang="en-US" sz="2700" kern="1200"/>
        </a:p>
      </dsp:txBody>
      <dsp:txXfrm>
        <a:off x="0" y="3188970"/>
        <a:ext cx="10515600" cy="10629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1511C-11EA-45BA-9932-46DE0E3D649F}">
      <dsp:nvSpPr>
        <dsp:cNvPr id="0" name=""/>
        <dsp:cNvSpPr/>
      </dsp:nvSpPr>
      <dsp:spPr>
        <a:xfrm>
          <a:off x="0"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F95F62-CC58-4BB3-BABC-295DA6CD2757}">
      <dsp:nvSpPr>
        <dsp:cNvPr id="0" name=""/>
        <dsp:cNvSpPr/>
      </dsp:nvSpPr>
      <dsp:spPr>
        <a:xfrm>
          <a:off x="328612"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sz="3200" kern="1200"/>
            <a:t>主要由资产阶级领导。</a:t>
          </a:r>
          <a:endParaRPr lang="en-US" sz="3200" kern="1200"/>
        </a:p>
      </dsp:txBody>
      <dsp:txXfrm>
        <a:off x="383617" y="1398065"/>
        <a:ext cx="2847502" cy="1768010"/>
      </dsp:txXfrm>
    </dsp:sp>
    <dsp:sp modelId="{FC002042-AE2A-43AD-B1C4-9022E27D8E27}">
      <dsp:nvSpPr>
        <dsp:cNvPr id="0" name=""/>
        <dsp:cNvSpPr/>
      </dsp:nvSpPr>
      <dsp:spPr>
        <a:xfrm>
          <a:off x="3614737"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47F9F5-8656-4BB1-ACCE-02461BA118ED}">
      <dsp:nvSpPr>
        <dsp:cNvPr id="0" name=""/>
        <dsp:cNvSpPr/>
      </dsp:nvSpPr>
      <dsp:spPr>
        <a:xfrm>
          <a:off x="3943350"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sz="3200" kern="1200"/>
            <a:t>在革命的关键时刻表现出软弱性和妥协性。</a:t>
          </a:r>
          <a:endParaRPr lang="en-US" sz="3200" kern="1200"/>
        </a:p>
      </dsp:txBody>
      <dsp:txXfrm>
        <a:off x="3998355" y="1398065"/>
        <a:ext cx="2847502" cy="1768010"/>
      </dsp:txXfrm>
    </dsp:sp>
    <dsp:sp modelId="{D709217F-A36B-48A3-AEBF-9956D3E562F2}">
      <dsp:nvSpPr>
        <dsp:cNvPr id="0" name=""/>
        <dsp:cNvSpPr/>
      </dsp:nvSpPr>
      <dsp:spPr>
        <a:xfrm>
          <a:off x="7229475" y="1030878"/>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89188E-4980-4D79-8791-E75C9C0AE84F}">
      <dsp:nvSpPr>
        <dsp:cNvPr id="0" name=""/>
        <dsp:cNvSpPr/>
      </dsp:nvSpPr>
      <dsp:spPr>
        <a:xfrm>
          <a:off x="7558087" y="1343060"/>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zh-CN" sz="3200" kern="1200"/>
            <a:t>未能充分发动和依靠广大人民群众</a:t>
          </a:r>
          <a:endParaRPr lang="en-US" sz="3200" kern="1200"/>
        </a:p>
      </dsp:txBody>
      <dsp:txXfrm>
        <a:off x="7613092" y="1398065"/>
        <a:ext cx="2847502" cy="17680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69875-EDB2-4A6D-B7E6-D30A2822E0DD}">
      <dsp:nvSpPr>
        <dsp:cNvPr id="0" name=""/>
        <dsp:cNvSpPr/>
      </dsp:nvSpPr>
      <dsp:spPr>
        <a:xfrm>
          <a:off x="1283" y="457661"/>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8BD480-5A0A-4376-8EF4-5E7A31FA1487}">
      <dsp:nvSpPr>
        <dsp:cNvPr id="0" name=""/>
        <dsp:cNvSpPr/>
      </dsp:nvSpPr>
      <dsp:spPr>
        <a:xfrm>
          <a:off x="501904" y="933251"/>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sz="3800" kern="1200"/>
            <a:t>列强的干涉极大地影响了革命的进程</a:t>
          </a:r>
          <a:endParaRPr lang="en-US" sz="3800" kern="1200"/>
        </a:p>
      </dsp:txBody>
      <dsp:txXfrm>
        <a:off x="585701" y="1017048"/>
        <a:ext cx="4337991" cy="2693452"/>
      </dsp:txXfrm>
    </dsp:sp>
    <dsp:sp modelId="{8FCF1B7D-58F9-4F7F-B26F-74927E1D957E}">
      <dsp:nvSpPr>
        <dsp:cNvPr id="0" name=""/>
        <dsp:cNvSpPr/>
      </dsp:nvSpPr>
      <dsp:spPr>
        <a:xfrm>
          <a:off x="5508110" y="457661"/>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53094A-1859-49DA-869B-205E730CA1EF}">
      <dsp:nvSpPr>
        <dsp:cNvPr id="0" name=""/>
        <dsp:cNvSpPr/>
      </dsp:nvSpPr>
      <dsp:spPr>
        <a:xfrm>
          <a:off x="6008730" y="933251"/>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zh-CN" sz="3800" kern="1200"/>
            <a:t>外国侵略者通过军事、政治、经济等手段干预中国内政，削弱了革命的力量。</a:t>
          </a:r>
          <a:endParaRPr lang="en-US" sz="3800" kern="1200"/>
        </a:p>
      </dsp:txBody>
      <dsp:txXfrm>
        <a:off x="6092527" y="1017048"/>
        <a:ext cx="4337991" cy="26934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91F53-5CF1-4765-A700-C33D3E747EAC}">
      <dsp:nvSpPr>
        <dsp:cNvPr id="0" name=""/>
        <dsp:cNvSpPr/>
      </dsp:nvSpPr>
      <dsp:spPr>
        <a:xfrm>
          <a:off x="1332" y="526891"/>
          <a:ext cx="4850312" cy="2425156"/>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73660" rIns="110490" bIns="73660" numCol="1" spcCol="1270" anchor="ctr" anchorCtr="0">
          <a:noAutofit/>
        </a:bodyPr>
        <a:lstStyle/>
        <a:p>
          <a:pPr marL="0" lvl="0" indent="0" algn="ctr" defTabSz="2578100">
            <a:lnSpc>
              <a:spcPct val="90000"/>
            </a:lnSpc>
            <a:spcBef>
              <a:spcPct val="0"/>
            </a:spcBef>
            <a:spcAft>
              <a:spcPct val="35000"/>
            </a:spcAft>
            <a:buNone/>
          </a:pPr>
          <a:r>
            <a:rPr lang="zh-CN" sz="5800" kern="1200"/>
            <a:t>中国的经济基础相对薄弱</a:t>
          </a:r>
          <a:endParaRPr lang="en-US" sz="5800" kern="1200"/>
        </a:p>
      </dsp:txBody>
      <dsp:txXfrm>
        <a:off x="72362" y="597921"/>
        <a:ext cx="4708252" cy="2283096"/>
      </dsp:txXfrm>
    </dsp:sp>
    <dsp:sp modelId="{EDD3BD4D-29F3-42D0-9D3C-6B9997CDF52F}">
      <dsp:nvSpPr>
        <dsp:cNvPr id="0" name=""/>
        <dsp:cNvSpPr/>
      </dsp:nvSpPr>
      <dsp:spPr>
        <a:xfrm>
          <a:off x="6064223" y="526891"/>
          <a:ext cx="4850312" cy="2425156"/>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73660" rIns="110490" bIns="73660" numCol="1" spcCol="1270" anchor="ctr" anchorCtr="0">
          <a:noAutofit/>
        </a:bodyPr>
        <a:lstStyle/>
        <a:p>
          <a:pPr marL="0" lvl="0" indent="0" algn="ctr" defTabSz="2578100">
            <a:lnSpc>
              <a:spcPct val="90000"/>
            </a:lnSpc>
            <a:spcBef>
              <a:spcPct val="0"/>
            </a:spcBef>
            <a:spcAft>
              <a:spcPct val="35000"/>
            </a:spcAft>
            <a:buNone/>
          </a:pPr>
          <a:r>
            <a:rPr lang="zh-CN" sz="5800" kern="1200"/>
            <a:t>无法支撑长期的革命斗争。</a:t>
          </a:r>
          <a:endParaRPr lang="en-US" sz="5800" kern="1200"/>
        </a:p>
      </dsp:txBody>
      <dsp:txXfrm>
        <a:off x="6135253" y="597921"/>
        <a:ext cx="4708252" cy="228309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D37B10-4075-4F38-BF5B-5BB6A8227472}" type="datetimeFigureOut">
              <a:rPr lang="zh-CN" altLang="en-US" smtClean="0"/>
              <a:t>2024-10-29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49CC9-DC82-4172-9564-3DDA0BF5D0E8}" type="slidenum">
              <a:rPr lang="zh-CN" altLang="en-US" smtClean="0"/>
              <a:t>‹#›</a:t>
            </a:fld>
            <a:endParaRPr lang="zh-CN" altLang="en-US"/>
          </a:p>
        </p:txBody>
      </p:sp>
    </p:spTree>
    <p:extLst>
      <p:ext uri="{BB962C8B-B14F-4D97-AF65-F5344CB8AC3E}">
        <p14:creationId xmlns:p14="http://schemas.microsoft.com/office/powerpoint/2010/main" val="378803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3549CC9-DC82-4172-9564-3DDA0BF5D0E8}" type="slidenum">
              <a:rPr lang="zh-CN" altLang="en-US" smtClean="0"/>
              <a:t>14</a:t>
            </a:fld>
            <a:endParaRPr lang="zh-CN" altLang="en-US"/>
          </a:p>
        </p:txBody>
      </p:sp>
    </p:spTree>
    <p:extLst>
      <p:ext uri="{BB962C8B-B14F-4D97-AF65-F5344CB8AC3E}">
        <p14:creationId xmlns:p14="http://schemas.microsoft.com/office/powerpoint/2010/main" val="3654259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10/29/2024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5686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62196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67918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3871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1999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9846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287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790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1290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621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10/29/2024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844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10/29/2024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16990095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85" r:id="rId6"/>
    <p:sldLayoutId id="2147483681" r:id="rId7"/>
    <p:sldLayoutId id="2147483682" r:id="rId8"/>
    <p:sldLayoutId id="2147483683" r:id="rId9"/>
    <p:sldLayoutId id="2147483684" r:id="rId10"/>
    <p:sldLayoutId id="2147483686" r:id="rId11"/>
  </p:sldLayoutIdLst>
  <p:txStyles>
    <p:titleStyle>
      <a:lvl1pPr algn="l" defTabSz="914400" rtl="0" eaLnBrk="1" latinLnBrk="0" hangingPunct="1">
        <a:lnSpc>
          <a:spcPct val="105000"/>
        </a:lnSpc>
        <a:spcBef>
          <a:spcPct val="0"/>
        </a:spcBef>
        <a:buNone/>
        <a:defRPr sz="4400" kern="1200" spc="12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9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9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背景图案&#10;&#10;描述已自动生成">
            <a:extLst>
              <a:ext uri="{FF2B5EF4-FFF2-40B4-BE49-F238E27FC236}">
                <a16:creationId xmlns:a16="http://schemas.microsoft.com/office/drawing/2014/main" id="{1D2528EA-923D-1B33-96A3-C9CAB06C8938}"/>
              </a:ext>
            </a:extLst>
          </p:cNvPr>
          <p:cNvPicPr>
            <a:picLocks noChangeAspect="1"/>
          </p:cNvPicPr>
          <p:nvPr/>
        </p:nvPicPr>
        <p:blipFill>
          <a:blip r:embed="rId2">
            <a:alphaModFix amt="50000"/>
          </a:blip>
          <a:srcRect t="24795" r="-1" b="18940"/>
          <a:stretch/>
        </p:blipFill>
        <p:spPr>
          <a:xfrm>
            <a:off x="20" y="10"/>
            <a:ext cx="12188931" cy="6857990"/>
          </a:xfrm>
          <a:prstGeom prst="rect">
            <a:avLst/>
          </a:prstGeom>
        </p:spPr>
      </p:pic>
      <p:sp>
        <p:nvSpPr>
          <p:cNvPr id="2" name="标题 1">
            <a:extLst>
              <a:ext uri="{FF2B5EF4-FFF2-40B4-BE49-F238E27FC236}">
                <a16:creationId xmlns:a16="http://schemas.microsoft.com/office/drawing/2014/main" id="{0177A2D3-B3C5-9C3F-8DEC-B4DA8E46170C}"/>
              </a:ext>
            </a:extLst>
          </p:cNvPr>
          <p:cNvSpPr>
            <a:spLocks noGrp="1"/>
          </p:cNvSpPr>
          <p:nvPr>
            <p:ph type="ctrTitle"/>
          </p:nvPr>
        </p:nvSpPr>
        <p:spPr>
          <a:xfrm>
            <a:off x="1527048" y="1124712"/>
            <a:ext cx="9144000" cy="3063240"/>
          </a:xfrm>
        </p:spPr>
        <p:txBody>
          <a:bodyPr>
            <a:normAutofit/>
          </a:bodyPr>
          <a:lstStyle/>
          <a:p>
            <a:pPr algn="ctr">
              <a:lnSpc>
                <a:spcPct val="95000"/>
              </a:lnSpc>
            </a:pPr>
            <a:r>
              <a:rPr lang="zh-CN" altLang="en-US" sz="9600" dirty="0"/>
              <a:t>为什么旧民主主义革命会失败</a:t>
            </a:r>
          </a:p>
        </p:txBody>
      </p:sp>
      <p:sp>
        <p:nvSpPr>
          <p:cNvPr id="3" name="副标题 2">
            <a:extLst>
              <a:ext uri="{FF2B5EF4-FFF2-40B4-BE49-F238E27FC236}">
                <a16:creationId xmlns:a16="http://schemas.microsoft.com/office/drawing/2014/main" id="{C362B453-01A9-CD86-99E5-B504C74DECA9}"/>
              </a:ext>
            </a:extLst>
          </p:cNvPr>
          <p:cNvSpPr>
            <a:spLocks noGrp="1"/>
          </p:cNvSpPr>
          <p:nvPr>
            <p:ph type="subTitle" idx="1"/>
          </p:nvPr>
        </p:nvSpPr>
        <p:spPr>
          <a:xfrm>
            <a:off x="1527048" y="4599432"/>
            <a:ext cx="9144000" cy="1227520"/>
          </a:xfrm>
        </p:spPr>
        <p:txBody>
          <a:bodyPr>
            <a:normAutofit/>
          </a:bodyPr>
          <a:lstStyle/>
          <a:p>
            <a:pPr algn="ctr"/>
            <a:endParaRPr lang="zh-CN" altLang="en-US" sz="3200"/>
          </a:p>
        </p:txBody>
      </p:sp>
      <p:sp>
        <p:nvSpPr>
          <p:cNvPr id="11"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11721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9" name="Rectangle 8">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rgbClr val="C34D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B0BA99A6-D749-69AD-C89A-1C9867E0D23D}"/>
              </a:ext>
            </a:extLst>
          </p:cNvPr>
          <p:cNvSpPr>
            <a:spLocks noGrp="1"/>
          </p:cNvSpPr>
          <p:nvPr>
            <p:ph type="title"/>
          </p:nvPr>
        </p:nvSpPr>
        <p:spPr>
          <a:xfrm>
            <a:off x="1524000" y="929452"/>
            <a:ext cx="9144000" cy="2526738"/>
          </a:xfrm>
        </p:spPr>
        <p:txBody>
          <a:bodyPr vert="horz" lIns="91440" tIns="45720" rIns="91440" bIns="45720" rtlCol="0" anchor="b">
            <a:normAutofit/>
          </a:bodyPr>
          <a:lstStyle/>
          <a:p>
            <a:pPr algn="ctr">
              <a:lnSpc>
                <a:spcPct val="90000"/>
              </a:lnSpc>
            </a:pPr>
            <a:r>
              <a:rPr lang="zh-CN" altLang="en-US" sz="8800" dirty="0">
                <a:solidFill>
                  <a:srgbClr val="FFFFFF"/>
                </a:solidFill>
              </a:rPr>
              <a:t>但是，为什么都会算作失败呢？</a:t>
            </a:r>
          </a:p>
        </p:txBody>
      </p:sp>
      <p:sp>
        <p:nvSpPr>
          <p:cNvPr id="13" name="Rectangle 12">
            <a:extLst>
              <a:ext uri="{FF2B5EF4-FFF2-40B4-BE49-F238E27FC236}">
                <a16:creationId xmlns:a16="http://schemas.microsoft.com/office/drawing/2014/main" id="{08FD86A2-82CE-48F4-B78A-8B9CA7BA2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364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CED3EE-6224-10A8-B58D-E50A645D3907}"/>
              </a:ext>
            </a:extLst>
          </p:cNvPr>
          <p:cNvSpPr>
            <a:spLocks noGrp="1"/>
          </p:cNvSpPr>
          <p:nvPr>
            <p:ph type="title"/>
          </p:nvPr>
        </p:nvSpPr>
        <p:spPr/>
        <p:txBody>
          <a:bodyPr/>
          <a:lstStyle/>
          <a:p>
            <a:r>
              <a:rPr lang="en-US" altLang="zh-CN" dirty="0"/>
              <a:t>1. </a:t>
            </a:r>
            <a:r>
              <a:rPr lang="zh-CN" altLang="en-US" dirty="0"/>
              <a:t>阶级局限性</a:t>
            </a:r>
          </a:p>
        </p:txBody>
      </p:sp>
      <p:graphicFrame>
        <p:nvGraphicFramePr>
          <p:cNvPr id="5" name="内容占位符 2">
            <a:extLst>
              <a:ext uri="{FF2B5EF4-FFF2-40B4-BE49-F238E27FC236}">
                <a16:creationId xmlns:a16="http://schemas.microsoft.com/office/drawing/2014/main" id="{19823018-C9E0-A6DA-C486-45D34485C4C8}"/>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63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34D64"/>
          </a:solidFill>
          <a:ln w="25400">
            <a:solidFill>
              <a:srgbClr val="C34D64"/>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33CEA4C-E59B-79A9-7395-83C5EA4F308A}"/>
              </a:ext>
            </a:extLst>
          </p:cNvPr>
          <p:cNvSpPr>
            <a:spLocks noGrp="1"/>
          </p:cNvSpPr>
          <p:nvPr>
            <p:ph type="title"/>
          </p:nvPr>
        </p:nvSpPr>
        <p:spPr>
          <a:xfrm>
            <a:off x="1151467" y="887973"/>
            <a:ext cx="9889067" cy="1325563"/>
          </a:xfrm>
        </p:spPr>
        <p:txBody>
          <a:bodyPr>
            <a:normAutofit/>
          </a:bodyPr>
          <a:lstStyle/>
          <a:p>
            <a:r>
              <a:rPr lang="en-US" altLang="zh-CN" sz="6600">
                <a:solidFill>
                  <a:schemeClr val="bg1"/>
                </a:solidFill>
              </a:rPr>
              <a:t>2. </a:t>
            </a:r>
            <a:r>
              <a:rPr lang="zh-CN" altLang="en-US" sz="6600">
                <a:solidFill>
                  <a:schemeClr val="bg1"/>
                </a:solidFill>
              </a:rPr>
              <a:t>缺乏科学理论的指导</a:t>
            </a:r>
          </a:p>
        </p:txBody>
      </p:sp>
      <p:sp>
        <p:nvSpPr>
          <p:cNvPr id="12" name="Rectangle 11">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4E3CF6FE-3F8B-49E1-6A0D-CAB3617B857E}"/>
              </a:ext>
            </a:extLst>
          </p:cNvPr>
          <p:cNvSpPr>
            <a:spLocks noGrp="1"/>
          </p:cNvSpPr>
          <p:nvPr>
            <p:ph idx="1"/>
          </p:nvPr>
        </p:nvSpPr>
        <p:spPr>
          <a:xfrm>
            <a:off x="1151467" y="2607733"/>
            <a:ext cx="9889067" cy="3285067"/>
          </a:xfrm>
        </p:spPr>
        <p:txBody>
          <a:bodyPr>
            <a:normAutofit/>
          </a:bodyPr>
          <a:lstStyle/>
          <a:p>
            <a:r>
              <a:rPr lang="zh-CN" altLang="en-US" dirty="0">
                <a:solidFill>
                  <a:schemeClr val="bg1"/>
                </a:solidFill>
              </a:rPr>
              <a:t>虽然各种思潮和主义在革命中起到了一定的作用，但由于缺乏一个统一和科学的指导思想，革命的方向和目标不够明确。</a:t>
            </a:r>
          </a:p>
        </p:txBody>
      </p:sp>
    </p:spTree>
    <p:extLst>
      <p:ext uri="{BB962C8B-B14F-4D97-AF65-F5344CB8AC3E}">
        <p14:creationId xmlns:p14="http://schemas.microsoft.com/office/powerpoint/2010/main" val="149730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4E36A1-6687-DC8D-FE81-16DCA944EE61}"/>
              </a:ext>
            </a:extLst>
          </p:cNvPr>
          <p:cNvSpPr>
            <a:spLocks noGrp="1"/>
          </p:cNvSpPr>
          <p:nvPr>
            <p:ph type="title"/>
          </p:nvPr>
        </p:nvSpPr>
        <p:spPr/>
        <p:txBody>
          <a:bodyPr/>
          <a:lstStyle/>
          <a:p>
            <a:r>
              <a:rPr lang="en-US" altLang="zh-CN" dirty="0"/>
              <a:t>3. </a:t>
            </a:r>
            <a:r>
              <a:rPr lang="zh-CN" altLang="en-US" dirty="0"/>
              <a:t>外部势力的干涉</a:t>
            </a:r>
          </a:p>
        </p:txBody>
      </p:sp>
      <p:graphicFrame>
        <p:nvGraphicFramePr>
          <p:cNvPr id="5" name="内容占位符 2">
            <a:extLst>
              <a:ext uri="{FF2B5EF4-FFF2-40B4-BE49-F238E27FC236}">
                <a16:creationId xmlns:a16="http://schemas.microsoft.com/office/drawing/2014/main" id="{6806B52F-58E2-7DDF-6D06-8F669A0998A0}"/>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09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0" name="Rectangle 9">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rgbClr val="C34D64"/>
          </a:solidFill>
          <a:ln w="57150">
            <a:solidFill>
              <a:srgbClr val="C34D64"/>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标题 1">
            <a:extLst>
              <a:ext uri="{FF2B5EF4-FFF2-40B4-BE49-F238E27FC236}">
                <a16:creationId xmlns:a16="http://schemas.microsoft.com/office/drawing/2014/main" id="{5ADC195F-3E6C-BB7D-0212-E1C82F95F6A7}"/>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lnSpc>
                <a:spcPct val="100000"/>
              </a:lnSpc>
            </a:pPr>
            <a:r>
              <a:rPr lang="en-US" altLang="zh-CN" sz="7400">
                <a:solidFill>
                  <a:srgbClr val="FFFFFF"/>
                </a:solidFill>
              </a:rPr>
              <a:t>4. </a:t>
            </a:r>
            <a:r>
              <a:rPr lang="zh-CN" altLang="en-US" sz="7400">
                <a:solidFill>
                  <a:srgbClr val="FFFFFF"/>
                </a:solidFill>
              </a:rPr>
              <a:t>内部矛盾和分裂</a:t>
            </a:r>
          </a:p>
        </p:txBody>
      </p:sp>
      <p:sp>
        <p:nvSpPr>
          <p:cNvPr id="3" name="内容占位符 2">
            <a:extLst>
              <a:ext uri="{FF2B5EF4-FFF2-40B4-BE49-F238E27FC236}">
                <a16:creationId xmlns:a16="http://schemas.microsoft.com/office/drawing/2014/main" id="{2067879D-7B78-7B85-5B59-3AC8AAF26478}"/>
              </a:ext>
            </a:extLst>
          </p:cNvPr>
          <p:cNvSpPr>
            <a:spLocks noGrp="1"/>
          </p:cNvSpPr>
          <p:nvPr>
            <p:ph idx="1"/>
          </p:nvPr>
        </p:nvSpPr>
        <p:spPr>
          <a:xfrm>
            <a:off x="3227832" y="4353507"/>
            <a:ext cx="5733288" cy="932688"/>
          </a:xfrm>
        </p:spPr>
        <p:txBody>
          <a:bodyPr vert="horz" lIns="91440" tIns="45720" rIns="91440" bIns="45720" rtlCol="0">
            <a:normAutofit/>
          </a:bodyPr>
          <a:lstStyle/>
          <a:p>
            <a:pPr marL="0" indent="0" algn="ctr">
              <a:lnSpc>
                <a:spcPct val="100000"/>
              </a:lnSpc>
              <a:buNone/>
            </a:pPr>
            <a:r>
              <a:rPr lang="zh-CN" altLang="en-US" sz="2500" dirty="0">
                <a:solidFill>
                  <a:srgbClr val="FFFFFF"/>
                </a:solidFill>
              </a:rPr>
              <a:t>例如在太平天国运动中，领导集团内部的矛盾和冲突导致了运动的失败。</a:t>
            </a:r>
          </a:p>
        </p:txBody>
      </p:sp>
      <p:sp>
        <p:nvSpPr>
          <p:cNvPr id="14" name="Rectangle 6">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0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E814D5F-6656-E80E-D7BA-8F0C03776900}"/>
              </a:ext>
            </a:extLst>
          </p:cNvPr>
          <p:cNvSpPr>
            <a:spLocks noGrp="1"/>
          </p:cNvSpPr>
          <p:nvPr>
            <p:ph type="title"/>
          </p:nvPr>
        </p:nvSpPr>
        <p:spPr>
          <a:xfrm>
            <a:off x="635000" y="634029"/>
            <a:ext cx="10921640" cy="1314698"/>
          </a:xfrm>
        </p:spPr>
        <p:txBody>
          <a:bodyPr anchor="ctr">
            <a:normAutofit/>
          </a:bodyPr>
          <a:lstStyle/>
          <a:p>
            <a:pPr algn="ctr"/>
            <a:r>
              <a:rPr lang="en-US" altLang="zh-CN" sz="7200"/>
              <a:t>5. </a:t>
            </a:r>
            <a:r>
              <a:rPr lang="zh-CN" altLang="en-US" sz="7200"/>
              <a:t>经济基础的薄弱</a:t>
            </a:r>
          </a:p>
        </p:txBody>
      </p:sp>
      <p:sp>
        <p:nvSpPr>
          <p:cNvPr id="11" name="Rectangle 10">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rgbClr val="C34D64"/>
          </a:solidFill>
          <a:ln w="34925">
            <a:solidFill>
              <a:srgbClr val="C34D6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10AA31EF-97CF-8CB9-6E7C-1B2B818F4978}"/>
              </a:ext>
            </a:extLst>
          </p:cNvPr>
          <p:cNvGraphicFramePr>
            <a:graphicFrameLocks noGrp="1"/>
          </p:cNvGraphicFramePr>
          <p:nvPr>
            <p:ph idx="1"/>
            <p:extLst>
              <p:ext uri="{D42A27DB-BD31-4B8C-83A1-F6EECF244321}">
                <p14:modId xmlns:p14="http://schemas.microsoft.com/office/powerpoint/2010/main" val="1386868449"/>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432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27AE380-0C40-0CD1-97D6-9F4186D95201}"/>
              </a:ext>
            </a:extLst>
          </p:cNvPr>
          <p:cNvSpPr>
            <a:spLocks noGrp="1"/>
          </p:cNvSpPr>
          <p:nvPr>
            <p:ph type="title"/>
          </p:nvPr>
        </p:nvSpPr>
        <p:spPr>
          <a:xfrm>
            <a:off x="838200" y="365125"/>
            <a:ext cx="10515600" cy="1325563"/>
          </a:xfrm>
        </p:spPr>
        <p:txBody>
          <a:bodyPr>
            <a:normAutofit/>
          </a:bodyPr>
          <a:lstStyle/>
          <a:p>
            <a:pPr>
              <a:lnSpc>
                <a:spcPct val="95000"/>
              </a:lnSpc>
            </a:pPr>
            <a:r>
              <a:rPr lang="en-US" altLang="zh-CN" sz="7400">
                <a:solidFill>
                  <a:srgbClr val="C34D64"/>
                </a:solidFill>
              </a:rPr>
              <a:t>6. </a:t>
            </a:r>
            <a:r>
              <a:rPr lang="zh-CN" altLang="en-US" sz="7400">
                <a:solidFill>
                  <a:srgbClr val="C34D64"/>
                </a:solidFill>
              </a:rPr>
              <a:t>封建势力的强大</a:t>
            </a:r>
          </a:p>
        </p:txBody>
      </p:sp>
      <p:graphicFrame>
        <p:nvGraphicFramePr>
          <p:cNvPr id="5" name="内容占位符 2">
            <a:extLst>
              <a:ext uri="{FF2B5EF4-FFF2-40B4-BE49-F238E27FC236}">
                <a16:creationId xmlns:a16="http://schemas.microsoft.com/office/drawing/2014/main" id="{14F670F0-3B6E-D87F-7484-9B39A6E52091}"/>
              </a:ext>
            </a:extLst>
          </p:cNvPr>
          <p:cNvGraphicFramePr>
            <a:graphicFrameLocks noGrp="1"/>
          </p:cNvGraphicFramePr>
          <p:nvPr>
            <p:ph idx="1"/>
            <p:extLst>
              <p:ext uri="{D42A27DB-BD31-4B8C-83A1-F6EECF244321}">
                <p14:modId xmlns:p14="http://schemas.microsoft.com/office/powerpoint/2010/main" val="231244816"/>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3279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71CD613-2EC0-3790-A922-2BF16C2732CF}"/>
              </a:ext>
            </a:extLst>
          </p:cNvPr>
          <p:cNvSpPr>
            <a:spLocks noGrp="1"/>
          </p:cNvSpPr>
          <p:nvPr>
            <p:ph type="title"/>
          </p:nvPr>
        </p:nvSpPr>
        <p:spPr>
          <a:xfrm>
            <a:off x="838200" y="365125"/>
            <a:ext cx="10515600" cy="1325563"/>
          </a:xfrm>
        </p:spPr>
        <p:txBody>
          <a:bodyPr>
            <a:normAutofit/>
          </a:bodyPr>
          <a:lstStyle/>
          <a:p>
            <a:pPr>
              <a:lnSpc>
                <a:spcPct val="95000"/>
              </a:lnSpc>
            </a:pPr>
            <a:r>
              <a:rPr lang="en-US" altLang="zh-CN" sz="6800">
                <a:solidFill>
                  <a:srgbClr val="C34D64"/>
                </a:solidFill>
              </a:rPr>
              <a:t>7. </a:t>
            </a:r>
            <a:r>
              <a:rPr lang="zh-CN" altLang="en-US" sz="6800">
                <a:solidFill>
                  <a:srgbClr val="C34D64"/>
                </a:solidFill>
              </a:rPr>
              <a:t>缺乏有效的组织和领导</a:t>
            </a:r>
          </a:p>
        </p:txBody>
      </p:sp>
      <p:graphicFrame>
        <p:nvGraphicFramePr>
          <p:cNvPr id="5" name="内容占位符 2">
            <a:extLst>
              <a:ext uri="{FF2B5EF4-FFF2-40B4-BE49-F238E27FC236}">
                <a16:creationId xmlns:a16="http://schemas.microsoft.com/office/drawing/2014/main" id="{ABDF5AB8-7C74-9614-356B-72D3C690F45A}"/>
              </a:ext>
            </a:extLst>
          </p:cNvPr>
          <p:cNvGraphicFramePr>
            <a:graphicFrameLocks noGrp="1"/>
          </p:cNvGraphicFramePr>
          <p:nvPr>
            <p:ph idx="1"/>
            <p:extLst>
              <p:ext uri="{D42A27DB-BD31-4B8C-83A1-F6EECF244321}">
                <p14:modId xmlns:p14="http://schemas.microsoft.com/office/powerpoint/2010/main" val="2020524251"/>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2563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7DB5DCB5-45F4-325B-E61A-89EEE5E305EF}"/>
              </a:ext>
            </a:extLst>
          </p:cNvPr>
          <p:cNvSpPr>
            <a:spLocks noGrp="1"/>
          </p:cNvSpPr>
          <p:nvPr>
            <p:ph type="title"/>
          </p:nvPr>
        </p:nvSpPr>
        <p:spPr>
          <a:xfrm>
            <a:off x="635000" y="640823"/>
            <a:ext cx="3418659" cy="5583148"/>
          </a:xfrm>
        </p:spPr>
        <p:txBody>
          <a:bodyPr anchor="ctr">
            <a:normAutofit/>
          </a:bodyPr>
          <a:lstStyle/>
          <a:p>
            <a:r>
              <a:rPr lang="zh-CN" altLang="en-US" sz="6000"/>
              <a:t>旧民主主义革命失败对我们的启示</a:t>
            </a:r>
          </a:p>
        </p:txBody>
      </p:sp>
      <p:sp>
        <p:nvSpPr>
          <p:cNvPr id="11" name="Rectangle 10">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rgbClr val="C34D64"/>
          </a:solidFill>
          <a:ln w="34925">
            <a:solidFill>
              <a:srgbClr val="C34D6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4B3239DA-2859-6DC1-C124-6EBF3FD346E7}"/>
              </a:ext>
            </a:extLst>
          </p:cNvPr>
          <p:cNvGraphicFramePr>
            <a:graphicFrameLocks noGrp="1"/>
          </p:cNvGraphicFramePr>
          <p:nvPr>
            <p:ph idx="1"/>
            <p:extLst>
              <p:ext uri="{D42A27DB-BD31-4B8C-83A1-F6EECF244321}">
                <p14:modId xmlns:p14="http://schemas.microsoft.com/office/powerpoint/2010/main" val="265303509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805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长在墙上的常春藤叶子的全帧拍摄">
            <a:extLst>
              <a:ext uri="{FF2B5EF4-FFF2-40B4-BE49-F238E27FC236}">
                <a16:creationId xmlns:a16="http://schemas.microsoft.com/office/drawing/2014/main" id="{45031B3E-A9B4-2976-15B8-26D89EE37FBB}"/>
              </a:ext>
            </a:extLst>
          </p:cNvPr>
          <p:cNvPicPr>
            <a:picLocks noChangeAspect="1"/>
          </p:cNvPicPr>
          <p:nvPr/>
        </p:nvPicPr>
        <p:blipFill>
          <a:blip r:embed="rId2"/>
          <a:srcRect t="14289" b="1441"/>
          <a:stretch/>
        </p:blipFill>
        <p:spPr>
          <a:xfrm>
            <a:off x="-3047" y="10"/>
            <a:ext cx="12191999" cy="6857990"/>
          </a:xfrm>
          <a:prstGeom prst="rect">
            <a:avLst/>
          </a:prstGeom>
        </p:spPr>
      </p:pic>
      <p:sp>
        <p:nvSpPr>
          <p:cNvPr id="9" name="Rectangle 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chemeClr val="tx1">
                  <a:alpha val="0"/>
                </a:schemeClr>
              </a:gs>
              <a:gs pos="50000">
                <a:schemeClr val="tx1">
                  <a:alpha val="3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1A670FD-F969-E47F-7953-D1BD36C61C95}"/>
              </a:ext>
            </a:extLst>
          </p:cNvPr>
          <p:cNvSpPr>
            <a:spLocks noGrp="1"/>
          </p:cNvSpPr>
          <p:nvPr>
            <p:ph type="ctrTitle"/>
          </p:nvPr>
        </p:nvSpPr>
        <p:spPr>
          <a:xfrm>
            <a:off x="643466" y="1322616"/>
            <a:ext cx="10905059" cy="2651204"/>
          </a:xfrm>
          <a:effectLst>
            <a:outerShdw blurRad="50800" dist="38100" dir="2700000" algn="tl" rotWithShape="0">
              <a:prstClr val="black">
                <a:alpha val="40000"/>
              </a:prstClr>
            </a:outerShdw>
          </a:effectLst>
        </p:spPr>
        <p:txBody>
          <a:bodyPr>
            <a:normAutofit/>
          </a:bodyPr>
          <a:lstStyle/>
          <a:p>
            <a:pPr algn="ctr"/>
            <a:r>
              <a:rPr lang="zh-CN" altLang="en-US" sz="5400">
                <a:solidFill>
                  <a:schemeClr val="bg1"/>
                </a:solidFill>
              </a:rPr>
              <a:t>谢谢</a:t>
            </a:r>
          </a:p>
        </p:txBody>
      </p:sp>
      <p:sp>
        <p:nvSpPr>
          <p:cNvPr id="3" name="副标题 2">
            <a:extLst>
              <a:ext uri="{FF2B5EF4-FFF2-40B4-BE49-F238E27FC236}">
                <a16:creationId xmlns:a16="http://schemas.microsoft.com/office/drawing/2014/main" id="{CD9B0DE2-75ED-88BF-889C-D7749257728C}"/>
              </a:ext>
            </a:extLst>
          </p:cNvPr>
          <p:cNvSpPr>
            <a:spLocks noGrp="1"/>
          </p:cNvSpPr>
          <p:nvPr>
            <p:ph type="subTitle" idx="1"/>
          </p:nvPr>
        </p:nvSpPr>
        <p:spPr>
          <a:xfrm>
            <a:off x="643466" y="4133135"/>
            <a:ext cx="10902016" cy="1008767"/>
          </a:xfrm>
          <a:effectLst>
            <a:outerShdw blurRad="50800" dist="38100" dir="2700000" algn="tl" rotWithShape="0">
              <a:prstClr val="black">
                <a:alpha val="40000"/>
              </a:prstClr>
            </a:outerShdw>
          </a:effectLst>
        </p:spPr>
        <p:txBody>
          <a:bodyPr>
            <a:normAutofit/>
          </a:bodyPr>
          <a:lstStyle/>
          <a:p>
            <a:pPr algn="ctr"/>
            <a:r>
              <a:rPr lang="zh-CN" altLang="en-US" sz="1800" b="0" i="0">
                <a:solidFill>
                  <a:schemeClr val="bg1"/>
                </a:solidFill>
                <a:effectLst/>
                <a:latin typeface="Ginto"/>
              </a:rPr>
              <a:t>历史虽已过去，但它所传递的教训和精神依然可以引导我们前行。</a:t>
            </a:r>
            <a:endParaRPr lang="zh-CN" altLang="en-US" sz="1800">
              <a:solidFill>
                <a:schemeClr val="bg1"/>
              </a:solidFill>
            </a:endParaRPr>
          </a:p>
        </p:txBody>
      </p:sp>
      <p:cxnSp>
        <p:nvCxnSpPr>
          <p:cNvPr id="11" name="Straight Connector 10">
            <a:extLst>
              <a:ext uri="{FF2B5EF4-FFF2-40B4-BE49-F238E27FC236}">
                <a16:creationId xmlns:a16="http://schemas.microsoft.com/office/drawing/2014/main" id="{34E5597F-CE67-4085-9548-E6A8036DA3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3881" y="4035362"/>
            <a:ext cx="5404237" cy="0"/>
          </a:xfrm>
          <a:prstGeom prst="line">
            <a:avLst/>
          </a:prstGeom>
          <a:ln>
            <a:solidFill>
              <a:schemeClr val="bg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8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B7E5A-9BA6-E841-3721-438F03930599}"/>
              </a:ext>
            </a:extLst>
          </p:cNvPr>
          <p:cNvSpPr>
            <a:spLocks noGrp="1"/>
          </p:cNvSpPr>
          <p:nvPr>
            <p:ph type="title"/>
          </p:nvPr>
        </p:nvSpPr>
        <p:spPr/>
        <p:txBody>
          <a:bodyPr/>
          <a:lstStyle/>
          <a:p>
            <a:r>
              <a:rPr lang="zh-CN" altLang="en-US" dirty="0"/>
              <a:t>什么是旧民主主义革命？</a:t>
            </a:r>
          </a:p>
        </p:txBody>
      </p:sp>
      <p:graphicFrame>
        <p:nvGraphicFramePr>
          <p:cNvPr id="5" name="内容占位符 2">
            <a:extLst>
              <a:ext uri="{FF2B5EF4-FFF2-40B4-BE49-F238E27FC236}">
                <a16:creationId xmlns:a16="http://schemas.microsoft.com/office/drawing/2014/main" id="{CA0128CC-1E5A-C5EE-EB76-D110FD8A5454}"/>
              </a:ext>
            </a:extLst>
          </p:cNvPr>
          <p:cNvGraphicFramePr>
            <a:graphicFrameLocks noGrp="1"/>
          </p:cNvGraphicFramePr>
          <p:nvPr>
            <p:ph idx="1"/>
            <p:extLst>
              <p:ext uri="{D42A27DB-BD31-4B8C-83A1-F6EECF244321}">
                <p14:modId xmlns:p14="http://schemas.microsoft.com/office/powerpoint/2010/main" val="779143150"/>
              </p:ext>
            </p:extLst>
          </p:nvPr>
        </p:nvGraphicFramePr>
        <p:xfrm>
          <a:off x="721599" y="3242684"/>
          <a:ext cx="10515600" cy="33790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D98B1C81-DB02-078D-272E-B7FC2A30F98F}"/>
              </a:ext>
            </a:extLst>
          </p:cNvPr>
          <p:cNvSpPr txBox="1"/>
          <p:nvPr/>
        </p:nvSpPr>
        <p:spPr>
          <a:xfrm>
            <a:off x="721599" y="1963253"/>
            <a:ext cx="10515600" cy="1200329"/>
          </a:xfrm>
          <a:prstGeom prst="rect">
            <a:avLst/>
          </a:prstGeom>
          <a:noFill/>
        </p:spPr>
        <p:txBody>
          <a:bodyPr wrap="square" rtlCol="0">
            <a:spAutoFit/>
          </a:bodyPr>
          <a:lstStyle/>
          <a:p>
            <a:r>
              <a:rPr lang="zh-CN" altLang="en-US" sz="3600" b="0" i="0" dirty="0">
                <a:solidFill>
                  <a:srgbClr val="111111"/>
                </a:solidFill>
                <a:effectLst/>
                <a:latin typeface="Arial" panose="020B0604020202020204" pitchFamily="34" charset="0"/>
              </a:rPr>
              <a:t>从</a:t>
            </a:r>
            <a:r>
              <a:rPr lang="en-US" altLang="zh-CN" sz="3600" b="0" i="0" dirty="0">
                <a:solidFill>
                  <a:srgbClr val="111111"/>
                </a:solidFill>
                <a:effectLst/>
                <a:latin typeface="Arial" panose="020B0604020202020204" pitchFamily="34" charset="0"/>
              </a:rPr>
              <a:t>1840</a:t>
            </a:r>
            <a:r>
              <a:rPr lang="zh-CN" altLang="en-US" sz="3600" b="0" i="0" dirty="0">
                <a:solidFill>
                  <a:srgbClr val="111111"/>
                </a:solidFill>
                <a:effectLst/>
                <a:latin typeface="Arial" panose="020B0604020202020204" pitchFamily="34" charset="0"/>
              </a:rPr>
              <a:t>年鸦片战争到</a:t>
            </a:r>
            <a:r>
              <a:rPr lang="en-US" altLang="zh-CN" sz="3600" b="0" i="0" dirty="0">
                <a:solidFill>
                  <a:srgbClr val="111111"/>
                </a:solidFill>
                <a:effectLst/>
                <a:latin typeface="Arial" panose="020B0604020202020204" pitchFamily="34" charset="0"/>
              </a:rPr>
              <a:t>1919</a:t>
            </a:r>
            <a:r>
              <a:rPr lang="zh-CN" altLang="en-US" sz="3600" b="0" i="0" dirty="0">
                <a:solidFill>
                  <a:srgbClr val="111111"/>
                </a:solidFill>
                <a:effectLst/>
                <a:latin typeface="Arial" panose="020B0604020202020204" pitchFamily="34" charset="0"/>
              </a:rPr>
              <a:t>年五四运动前的</a:t>
            </a:r>
            <a:r>
              <a:rPr lang="en-US" altLang="zh-CN" sz="3600" b="0" i="0" dirty="0">
                <a:solidFill>
                  <a:srgbClr val="111111"/>
                </a:solidFill>
                <a:effectLst/>
                <a:latin typeface="Arial" panose="020B0604020202020204" pitchFamily="34" charset="0"/>
              </a:rPr>
              <a:t>79</a:t>
            </a:r>
            <a:r>
              <a:rPr lang="zh-CN" altLang="en-US" sz="3600" b="0" i="0" dirty="0">
                <a:solidFill>
                  <a:srgbClr val="111111"/>
                </a:solidFill>
                <a:effectLst/>
                <a:latin typeface="Arial" panose="020B0604020202020204" pitchFamily="34" charset="0"/>
              </a:rPr>
              <a:t>年，即为旧民主主义革命时期。</a:t>
            </a:r>
            <a:endParaRPr lang="zh-CN" altLang="en-US" sz="3600" dirty="0"/>
          </a:p>
        </p:txBody>
      </p:sp>
    </p:spTree>
    <p:extLst>
      <p:ext uri="{BB962C8B-B14F-4D97-AF65-F5344CB8AC3E}">
        <p14:creationId xmlns:p14="http://schemas.microsoft.com/office/powerpoint/2010/main" val="13007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34D64"/>
          </a:solidFill>
          <a:ln w="25400">
            <a:solidFill>
              <a:srgbClr val="C34D64"/>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D751625-47E5-7363-1C11-E11DBA8D366B}"/>
              </a:ext>
            </a:extLst>
          </p:cNvPr>
          <p:cNvSpPr>
            <a:spLocks noGrp="1"/>
          </p:cNvSpPr>
          <p:nvPr>
            <p:ph type="title"/>
          </p:nvPr>
        </p:nvSpPr>
        <p:spPr>
          <a:xfrm>
            <a:off x="1151467" y="887973"/>
            <a:ext cx="9889067" cy="1325563"/>
          </a:xfrm>
        </p:spPr>
        <p:txBody>
          <a:bodyPr>
            <a:normAutofit/>
          </a:bodyPr>
          <a:lstStyle/>
          <a:p>
            <a:pPr>
              <a:lnSpc>
                <a:spcPct val="95000"/>
              </a:lnSpc>
            </a:pPr>
            <a:r>
              <a:rPr lang="zh-CN" altLang="en-US" sz="5600">
                <a:solidFill>
                  <a:schemeClr val="bg1"/>
                </a:solidFill>
              </a:rPr>
              <a:t>旧民主主义革命为什么会失败</a:t>
            </a:r>
          </a:p>
        </p:txBody>
      </p:sp>
      <p:sp>
        <p:nvSpPr>
          <p:cNvPr id="12" name="Rectangle 11">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29EA7D2A-193C-1013-5540-8879700A0546}"/>
              </a:ext>
            </a:extLst>
          </p:cNvPr>
          <p:cNvSpPr>
            <a:spLocks noGrp="1"/>
          </p:cNvSpPr>
          <p:nvPr>
            <p:ph idx="1"/>
          </p:nvPr>
        </p:nvSpPr>
        <p:spPr>
          <a:xfrm>
            <a:off x="1151467" y="2607733"/>
            <a:ext cx="9889067" cy="3285067"/>
          </a:xfrm>
        </p:spPr>
        <p:txBody>
          <a:bodyPr>
            <a:normAutofit/>
          </a:bodyPr>
          <a:lstStyle/>
          <a:p>
            <a:r>
              <a:rPr lang="zh-CN" altLang="en-US" b="1" dirty="0">
                <a:solidFill>
                  <a:schemeClr val="bg1"/>
                </a:solidFill>
              </a:rPr>
              <a:t>先别讨论这些，先来看看旧民主主义革命发生了什么！</a:t>
            </a:r>
          </a:p>
        </p:txBody>
      </p:sp>
    </p:spTree>
    <p:extLst>
      <p:ext uri="{BB962C8B-B14F-4D97-AF65-F5344CB8AC3E}">
        <p14:creationId xmlns:p14="http://schemas.microsoft.com/office/powerpoint/2010/main" val="3259675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24EB7C-0887-8AD7-24EA-A27247DB4D63}"/>
              </a:ext>
            </a:extLst>
          </p:cNvPr>
          <p:cNvSpPr>
            <a:spLocks noGrp="1"/>
          </p:cNvSpPr>
          <p:nvPr>
            <p:ph type="title"/>
          </p:nvPr>
        </p:nvSpPr>
        <p:spPr/>
        <p:txBody>
          <a:bodyPr/>
          <a:lstStyle/>
          <a:p>
            <a:r>
              <a:rPr lang="en-US" altLang="zh-CN" dirty="0"/>
              <a:t>1.</a:t>
            </a:r>
            <a:r>
              <a:rPr lang="zh-CN" altLang="en-US" dirty="0"/>
              <a:t>三元里抗英斗争</a:t>
            </a:r>
          </a:p>
        </p:txBody>
      </p:sp>
      <p:graphicFrame>
        <p:nvGraphicFramePr>
          <p:cNvPr id="5" name="内容占位符 2">
            <a:extLst>
              <a:ext uri="{FF2B5EF4-FFF2-40B4-BE49-F238E27FC236}">
                <a16:creationId xmlns:a16="http://schemas.microsoft.com/office/drawing/2014/main" id="{67E246CE-565F-8EF1-EB92-AF3DCD8FB139}"/>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800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34D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B58A48D8-8667-7D4A-2B83-D813F664003D}"/>
              </a:ext>
            </a:extLst>
          </p:cNvPr>
          <p:cNvSpPr>
            <a:spLocks noGrp="1"/>
          </p:cNvSpPr>
          <p:nvPr>
            <p:ph type="title"/>
          </p:nvPr>
        </p:nvSpPr>
        <p:spPr>
          <a:xfrm>
            <a:off x="635001" y="640823"/>
            <a:ext cx="3103194" cy="5583148"/>
          </a:xfrm>
        </p:spPr>
        <p:txBody>
          <a:bodyPr anchor="ctr">
            <a:normAutofit/>
          </a:bodyPr>
          <a:lstStyle/>
          <a:p>
            <a:r>
              <a:rPr lang="en-US" altLang="zh-CN">
                <a:solidFill>
                  <a:schemeClr val="bg1"/>
                </a:solidFill>
              </a:rPr>
              <a:t>2. </a:t>
            </a:r>
            <a:r>
              <a:rPr lang="zh-CN" altLang="en-US">
                <a:solidFill>
                  <a:schemeClr val="bg1"/>
                </a:solidFill>
              </a:rPr>
              <a:t>太平天国运动</a:t>
            </a:r>
          </a:p>
        </p:txBody>
      </p:sp>
      <p:graphicFrame>
        <p:nvGraphicFramePr>
          <p:cNvPr id="5" name="内容占位符 2">
            <a:extLst>
              <a:ext uri="{FF2B5EF4-FFF2-40B4-BE49-F238E27FC236}">
                <a16:creationId xmlns:a16="http://schemas.microsoft.com/office/drawing/2014/main" id="{2B8B4052-D0FE-403A-9F14-946A0C34A61D}"/>
              </a:ext>
            </a:extLst>
          </p:cNvPr>
          <p:cNvGraphicFramePr>
            <a:graphicFrameLocks noGrp="1"/>
          </p:cNvGraphicFramePr>
          <p:nvPr>
            <p:ph idx="1"/>
            <p:extLst>
              <p:ext uri="{D42A27DB-BD31-4B8C-83A1-F6EECF244321}">
                <p14:modId xmlns:p14="http://schemas.microsoft.com/office/powerpoint/2010/main" val="165961644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56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rgbClr val="C34D64"/>
          </a:solidFill>
          <a:ln w="25400">
            <a:solidFill>
              <a:srgbClr val="C34D64"/>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5A382B9-7CD4-9064-9A8E-50D5D9AAB882}"/>
              </a:ext>
            </a:extLst>
          </p:cNvPr>
          <p:cNvSpPr>
            <a:spLocks noGrp="1"/>
          </p:cNvSpPr>
          <p:nvPr>
            <p:ph type="title"/>
          </p:nvPr>
        </p:nvSpPr>
        <p:spPr>
          <a:xfrm>
            <a:off x="1151467" y="887973"/>
            <a:ext cx="9889067" cy="1325563"/>
          </a:xfrm>
        </p:spPr>
        <p:txBody>
          <a:bodyPr>
            <a:normAutofit/>
          </a:bodyPr>
          <a:lstStyle/>
          <a:p>
            <a:r>
              <a:rPr lang="en-US" altLang="zh-CN" sz="6600">
                <a:solidFill>
                  <a:schemeClr val="bg1"/>
                </a:solidFill>
              </a:rPr>
              <a:t>3. </a:t>
            </a:r>
            <a:r>
              <a:rPr lang="zh-CN" altLang="en-US" sz="6600">
                <a:solidFill>
                  <a:schemeClr val="bg1"/>
                </a:solidFill>
              </a:rPr>
              <a:t>洋务运动</a:t>
            </a:r>
          </a:p>
        </p:txBody>
      </p:sp>
      <p:sp>
        <p:nvSpPr>
          <p:cNvPr id="12" name="Rectangle 11">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57073731-9427-4E9C-B10E-2C79939D27FD}"/>
              </a:ext>
            </a:extLst>
          </p:cNvPr>
          <p:cNvSpPr>
            <a:spLocks noGrp="1"/>
          </p:cNvSpPr>
          <p:nvPr>
            <p:ph idx="1"/>
          </p:nvPr>
        </p:nvSpPr>
        <p:spPr>
          <a:xfrm>
            <a:off x="1151467" y="2607733"/>
            <a:ext cx="9889067" cy="3285067"/>
          </a:xfrm>
        </p:spPr>
        <p:txBody>
          <a:bodyPr>
            <a:normAutofit/>
          </a:bodyPr>
          <a:lstStyle/>
          <a:p>
            <a:pPr>
              <a:lnSpc>
                <a:spcPct val="95000"/>
              </a:lnSpc>
            </a:pPr>
            <a:r>
              <a:rPr lang="zh-CN" altLang="en-US" sz="2600" dirty="0">
                <a:solidFill>
                  <a:schemeClr val="bg1"/>
                </a:solidFill>
              </a:rPr>
              <a:t>时间：</a:t>
            </a:r>
            <a:r>
              <a:rPr lang="en-US" altLang="zh-CN" sz="2600" dirty="0">
                <a:solidFill>
                  <a:schemeClr val="bg1"/>
                </a:solidFill>
              </a:rPr>
              <a:t>1861</a:t>
            </a:r>
            <a:r>
              <a:rPr lang="zh-CN" altLang="en-US" sz="2600" dirty="0">
                <a:solidFill>
                  <a:schemeClr val="bg1"/>
                </a:solidFill>
              </a:rPr>
              <a:t>年 </a:t>
            </a:r>
            <a:r>
              <a:rPr lang="en-US" altLang="zh-CN" sz="2600" dirty="0">
                <a:solidFill>
                  <a:schemeClr val="bg1"/>
                </a:solidFill>
              </a:rPr>
              <a:t>- 1894</a:t>
            </a:r>
            <a:r>
              <a:rPr lang="zh-CN" altLang="en-US" sz="2600" dirty="0">
                <a:solidFill>
                  <a:schemeClr val="bg1"/>
                </a:solidFill>
              </a:rPr>
              <a:t>年</a:t>
            </a:r>
            <a:endParaRPr lang="en-US" altLang="zh-CN" sz="2600" dirty="0">
              <a:solidFill>
                <a:schemeClr val="bg1"/>
              </a:solidFill>
            </a:endParaRPr>
          </a:p>
          <a:p>
            <a:pPr>
              <a:lnSpc>
                <a:spcPct val="95000"/>
              </a:lnSpc>
            </a:pPr>
            <a:r>
              <a:rPr lang="zh-CN" altLang="en-US" sz="2600" dirty="0">
                <a:solidFill>
                  <a:schemeClr val="bg1"/>
                </a:solidFill>
              </a:rPr>
              <a:t>目的：“师夷长技以自强”和“师夷长技以求富”</a:t>
            </a:r>
            <a:endParaRPr lang="en-US" altLang="zh-CN" sz="2600" dirty="0">
              <a:solidFill>
                <a:schemeClr val="bg1"/>
              </a:solidFill>
            </a:endParaRPr>
          </a:p>
          <a:p>
            <a:pPr>
              <a:lnSpc>
                <a:spcPct val="95000"/>
              </a:lnSpc>
            </a:pPr>
            <a:r>
              <a:rPr lang="zh-CN" altLang="en-US" sz="2600" dirty="0">
                <a:solidFill>
                  <a:schemeClr val="bg1"/>
                </a:solidFill>
              </a:rPr>
              <a:t>客观上促进中国资本主义发展，并且在一定程度上抵制了外国资本主义的经济输入</a:t>
            </a:r>
            <a:endParaRPr lang="en-US" altLang="zh-CN" sz="2600" dirty="0">
              <a:solidFill>
                <a:schemeClr val="bg1"/>
              </a:solidFill>
            </a:endParaRPr>
          </a:p>
          <a:p>
            <a:pPr>
              <a:lnSpc>
                <a:spcPct val="95000"/>
              </a:lnSpc>
            </a:pPr>
            <a:r>
              <a:rPr lang="zh-CN" altLang="en-US" sz="2600" dirty="0">
                <a:solidFill>
                  <a:schemeClr val="bg1"/>
                </a:solidFill>
              </a:rPr>
              <a:t>结果：由于缺乏完整的计划、主事者识见不足、守旧人士的反对、官僚政风的败坏等，再加上经费受到皇室活动影响，洋务运动失败</a:t>
            </a:r>
          </a:p>
        </p:txBody>
      </p:sp>
    </p:spTree>
    <p:extLst>
      <p:ext uri="{BB962C8B-B14F-4D97-AF65-F5344CB8AC3E}">
        <p14:creationId xmlns:p14="http://schemas.microsoft.com/office/powerpoint/2010/main" val="57933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rgbClr val="C34D64"/>
          </a:solidFill>
          <a:ln w="8199" cap="flat">
            <a:noFill/>
            <a:prstDash val="solid"/>
            <a:miter/>
          </a:ln>
        </p:spPr>
        <p:txBody>
          <a:bodyPr rtlCol="0" anchor="ctr"/>
          <a:lstStyle/>
          <a:p>
            <a:endParaRPr lang="en-US"/>
          </a:p>
        </p:txBody>
      </p:sp>
      <p:sp>
        <p:nvSpPr>
          <p:cNvPr id="2" name="标题 1">
            <a:extLst>
              <a:ext uri="{FF2B5EF4-FFF2-40B4-BE49-F238E27FC236}">
                <a16:creationId xmlns:a16="http://schemas.microsoft.com/office/drawing/2014/main" id="{B88DCD5D-0246-4225-B47A-9E072B74F8FF}"/>
              </a:ext>
            </a:extLst>
          </p:cNvPr>
          <p:cNvSpPr>
            <a:spLocks noGrp="1"/>
          </p:cNvSpPr>
          <p:nvPr>
            <p:ph type="title"/>
          </p:nvPr>
        </p:nvSpPr>
        <p:spPr>
          <a:xfrm>
            <a:off x="838200" y="401221"/>
            <a:ext cx="10515600" cy="1348065"/>
          </a:xfrm>
        </p:spPr>
        <p:txBody>
          <a:bodyPr>
            <a:normAutofit/>
          </a:bodyPr>
          <a:lstStyle/>
          <a:p>
            <a:r>
              <a:rPr lang="en-US" altLang="zh-CN" sz="6800">
                <a:solidFill>
                  <a:schemeClr val="bg1"/>
                </a:solidFill>
              </a:rPr>
              <a:t>4. </a:t>
            </a:r>
            <a:r>
              <a:rPr lang="zh-CN" altLang="en-US" sz="6800">
                <a:solidFill>
                  <a:schemeClr val="bg1"/>
                </a:solidFill>
              </a:rPr>
              <a:t>戊戌变法</a:t>
            </a:r>
          </a:p>
        </p:txBody>
      </p:sp>
      <p:graphicFrame>
        <p:nvGraphicFramePr>
          <p:cNvPr id="5" name="内容占位符 2">
            <a:extLst>
              <a:ext uri="{FF2B5EF4-FFF2-40B4-BE49-F238E27FC236}">
                <a16:creationId xmlns:a16="http://schemas.microsoft.com/office/drawing/2014/main" id="{815B9B57-17B0-4438-5547-336765C1ED71}"/>
              </a:ext>
            </a:extLst>
          </p:cNvPr>
          <p:cNvGraphicFramePr>
            <a:graphicFrameLocks noGrp="1"/>
          </p:cNvGraphicFramePr>
          <p:nvPr>
            <p:ph idx="1"/>
            <p:extLst>
              <p:ext uri="{D42A27DB-BD31-4B8C-83A1-F6EECF244321}">
                <p14:modId xmlns:p14="http://schemas.microsoft.com/office/powerpoint/2010/main" val="622086171"/>
              </p:ext>
            </p:extLst>
          </p:nvPr>
        </p:nvGraphicFramePr>
        <p:xfrm>
          <a:off x="838200" y="2748635"/>
          <a:ext cx="10515600" cy="32371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7073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A9BBCD34-D387-FEFD-6E83-8A02C4BE4FFA}"/>
              </a:ext>
            </a:extLst>
          </p:cNvPr>
          <p:cNvSpPr>
            <a:spLocks noGrp="1"/>
          </p:cNvSpPr>
          <p:nvPr>
            <p:ph type="title"/>
          </p:nvPr>
        </p:nvSpPr>
        <p:spPr>
          <a:xfrm>
            <a:off x="838200" y="365125"/>
            <a:ext cx="10515600" cy="1325563"/>
          </a:xfrm>
        </p:spPr>
        <p:txBody>
          <a:bodyPr>
            <a:normAutofit fontScale="90000"/>
          </a:bodyPr>
          <a:lstStyle/>
          <a:p>
            <a:r>
              <a:rPr lang="en-US" altLang="zh-CN" sz="8000" dirty="0">
                <a:solidFill>
                  <a:srgbClr val="C34D64"/>
                </a:solidFill>
              </a:rPr>
              <a:t>5. </a:t>
            </a:r>
            <a:r>
              <a:rPr lang="zh-CN" altLang="en-US" sz="8000" dirty="0">
                <a:solidFill>
                  <a:srgbClr val="C34D64"/>
                </a:solidFill>
              </a:rPr>
              <a:t>义和团运动</a:t>
            </a:r>
          </a:p>
        </p:txBody>
      </p:sp>
      <p:graphicFrame>
        <p:nvGraphicFramePr>
          <p:cNvPr id="5" name="内容占位符 2">
            <a:extLst>
              <a:ext uri="{FF2B5EF4-FFF2-40B4-BE49-F238E27FC236}">
                <a16:creationId xmlns:a16="http://schemas.microsoft.com/office/drawing/2014/main" id="{0F89EA31-0CDB-FB67-EB22-D457F032F59D}"/>
              </a:ext>
            </a:extLst>
          </p:cNvPr>
          <p:cNvGraphicFramePr>
            <a:graphicFrameLocks noGrp="1"/>
          </p:cNvGraphicFramePr>
          <p:nvPr>
            <p:ph idx="1"/>
            <p:extLst>
              <p:ext uri="{D42A27DB-BD31-4B8C-83A1-F6EECF244321}">
                <p14:modId xmlns:p14="http://schemas.microsoft.com/office/powerpoint/2010/main" val="1587175484"/>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8010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DC74D-E6A6-10C8-E7FA-F6AA8E8F0059}"/>
              </a:ext>
            </a:extLst>
          </p:cNvPr>
          <p:cNvSpPr>
            <a:spLocks noGrp="1"/>
          </p:cNvSpPr>
          <p:nvPr>
            <p:ph type="title"/>
          </p:nvPr>
        </p:nvSpPr>
        <p:spPr/>
        <p:txBody>
          <a:bodyPr/>
          <a:lstStyle/>
          <a:p>
            <a:r>
              <a:rPr lang="en-US" altLang="zh-CN" dirty="0"/>
              <a:t>6. </a:t>
            </a:r>
            <a:r>
              <a:rPr lang="zh-CN" altLang="en-US" dirty="0"/>
              <a:t>辛亥革命</a:t>
            </a:r>
          </a:p>
        </p:txBody>
      </p:sp>
      <p:graphicFrame>
        <p:nvGraphicFramePr>
          <p:cNvPr id="5" name="内容占位符 2">
            <a:extLst>
              <a:ext uri="{FF2B5EF4-FFF2-40B4-BE49-F238E27FC236}">
                <a16:creationId xmlns:a16="http://schemas.microsoft.com/office/drawing/2014/main" id="{8C5D8C3F-8D89-185B-3EC8-AEC643A10E8D}"/>
              </a:ext>
            </a:extLst>
          </p:cNvPr>
          <p:cNvGraphicFramePr>
            <a:graphicFrameLocks noGrp="1"/>
          </p:cNvGraphicFramePr>
          <p:nvPr>
            <p:ph idx="1"/>
          </p:nvPr>
        </p:nvGraphicFramePr>
        <p:xfrm>
          <a:off x="838200" y="1929384"/>
          <a:ext cx="10515600"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0207083"/>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F2D"/>
      </a:dk2>
      <a:lt2>
        <a:srgbClr val="F0F3F3"/>
      </a:lt2>
      <a:accent1>
        <a:srgbClr val="C34D64"/>
      </a:accent1>
      <a:accent2>
        <a:srgbClr val="B13B84"/>
      </a:accent2>
      <a:accent3>
        <a:srgbClr val="BF4DC3"/>
      </a:accent3>
      <a:accent4>
        <a:srgbClr val="7C3BB1"/>
      </a:accent4>
      <a:accent5>
        <a:srgbClr val="5C4DC3"/>
      </a:accent5>
      <a:accent6>
        <a:srgbClr val="3B5DB1"/>
      </a:accent6>
      <a:hlink>
        <a:srgbClr val="8161CA"/>
      </a:hlink>
      <a:folHlink>
        <a:srgbClr val="7F7F7F"/>
      </a:folHlink>
    </a:clrScheme>
    <a:fontScheme name="Custom 2">
      <a:majorFont>
        <a:latin typeface="DengXian"/>
        <a:ea typeface=""/>
        <a:cs typeface=""/>
      </a:majorFont>
      <a:minorFont>
        <a:latin typeface="DengXian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702</Words>
  <Application>Microsoft Office PowerPoint</Application>
  <PresentationFormat>宽屏</PresentationFormat>
  <Paragraphs>68</Paragraphs>
  <Slides>19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Ginto</vt:lpstr>
      <vt:lpstr>等线</vt:lpstr>
      <vt:lpstr>等线</vt:lpstr>
      <vt:lpstr>DengXian Light</vt:lpstr>
      <vt:lpstr>Arial</vt:lpstr>
      <vt:lpstr>SketchyVTI</vt:lpstr>
      <vt:lpstr>为什么旧民主主义革命会失败</vt:lpstr>
      <vt:lpstr>什么是旧民主主义革命？</vt:lpstr>
      <vt:lpstr>旧民主主义革命为什么会失败</vt:lpstr>
      <vt:lpstr>1.三元里抗英斗争</vt:lpstr>
      <vt:lpstr>2. 太平天国运动</vt:lpstr>
      <vt:lpstr>3. 洋务运动</vt:lpstr>
      <vt:lpstr>4. 戊戌变法</vt:lpstr>
      <vt:lpstr>5. 义和团运动</vt:lpstr>
      <vt:lpstr>6. 辛亥革命</vt:lpstr>
      <vt:lpstr>但是，为什么都会算作失败呢？</vt:lpstr>
      <vt:lpstr>1. 阶级局限性</vt:lpstr>
      <vt:lpstr>2. 缺乏科学理论的指导</vt:lpstr>
      <vt:lpstr>3. 外部势力的干涉</vt:lpstr>
      <vt:lpstr>4. 内部矛盾和分裂</vt:lpstr>
      <vt:lpstr>5. 经济基础的薄弱</vt:lpstr>
      <vt:lpstr>6. 封建势力的强大</vt:lpstr>
      <vt:lpstr>7. 缺乏有效的组织和领导</vt:lpstr>
      <vt:lpstr>旧民主主义革命失败对我们的启示</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Smith John</dc:creator>
  <cp:lastModifiedBy>Smith John</cp:lastModifiedBy>
  <cp:revision>1</cp:revision>
  <dcterms:created xsi:type="dcterms:W3CDTF">2024-10-29T14:05:45Z</dcterms:created>
  <dcterms:modified xsi:type="dcterms:W3CDTF">2024-10-29T14:58:47Z</dcterms:modified>
</cp:coreProperties>
</file>