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1016-6470-4E13-A2AA-3D6F7EC4D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2FA1A-5C62-4373-9BDA-102B2403E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E2502-56BE-4C6A-98EE-DEB6C738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0E4A-22C4-4B47-8029-82CA1ED17274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A45C5-82BD-4E0F-91FA-BF68E9A5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3656F-29F0-428A-9BB3-9A1190FF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D6FD-3ACF-4A52-989D-3A7DF522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7DA5-114D-4190-9163-423AC909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77AD2-00E7-412C-A2EA-B24F43E9B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16F-4477-4563-8950-496A0ADE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0E4A-22C4-4B47-8029-82CA1ED17274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17C6-CF09-4498-8294-18B077BD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9CE48-6CC0-4803-86B0-05DCBA8C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D6FD-3ACF-4A52-989D-3A7DF522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20EAA-FD88-4D3C-8AF0-B187B4A8E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F86A3-DAF7-4314-AF41-D77D9924A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31E97-22FE-48C8-9C7C-E9331216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0E4A-22C4-4B47-8029-82CA1ED17274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9A423-07B6-4A09-B648-1F88F251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B792D-BB54-4850-8CBB-69DECEB2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D6FD-3ACF-4A52-989D-3A7DF522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7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4121-1495-4003-B967-775FA8857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00903-8DE1-4A25-B327-9748E101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E9AE2-D5EB-4A68-B068-FB5B0D5F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0E4A-22C4-4B47-8029-82CA1ED17274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C3310-D15A-457A-9337-841977EA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67E45-3A91-4BC1-81CC-A73CE7CE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D6FD-3ACF-4A52-989D-3A7DF522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C1D2-85F2-4F7F-A9E2-052655B0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ACD4A-943F-43BA-9333-2D632B8B4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3FC12-077D-4B44-9119-9E608D6E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0E4A-22C4-4B47-8029-82CA1ED17274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AC40-D6E1-438F-A50E-E9FFFAA5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97B32-912B-48F4-ADBA-E0D039CB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D6FD-3ACF-4A52-989D-3A7DF522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5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2A40-B9D2-4226-B1CE-8525E052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21B0B-A169-46A7-9AF8-FD6BEBDC3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52006-C615-4F62-A1CB-59D5CE97C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B906C-DDE4-487C-B8EA-BDEB64D4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0E4A-22C4-4B47-8029-82CA1ED17274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34EF4-C146-4C18-BA7E-AA1EAE4F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D8F9A-841B-4779-A720-0118C56B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D6FD-3ACF-4A52-989D-3A7DF522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CCB5-831D-45F0-86E1-159278DE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2A6BE-56B5-46E2-B99B-A6B9FA96B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4396F-CA57-4821-9E40-9CF13F71C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96BB6-A27D-4C43-BD24-A225B45D8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8CA3A-6A0F-44F6-B071-62C4167E5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BF777-A464-4B88-BA4A-BBD2B4C5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0E4A-22C4-4B47-8029-82CA1ED17274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F1EDE-7F9F-4F1F-A7A8-1F4DB330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30A4-BA81-4CD7-B420-62932FCC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D6FD-3ACF-4A52-989D-3A7DF522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2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8895-5008-4A99-91D8-7FD04F2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8C60D-1524-4274-9B86-9793E814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0E4A-22C4-4B47-8029-82CA1ED17274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3AA99-3619-476A-AF1E-5FA4B799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5C43B-7023-4335-B796-B660A259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D6FD-3ACF-4A52-989D-3A7DF522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9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BF8EA-AED0-471A-AEB9-1EB71F4E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0E4A-22C4-4B47-8029-82CA1ED17274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254BE-944E-402C-A385-9CB2A765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21AFC-D855-4920-BF9F-1F7FC568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D6FD-3ACF-4A52-989D-3A7DF522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4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4002-C7C3-4737-849A-42814AD3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75FB4-1554-47EB-9514-96F51C99E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1F1D3-56FD-4FE5-BF3F-39FE7C0A7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CAB03-40CF-4FE0-B95F-D7ED7115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0E4A-22C4-4B47-8029-82CA1ED17274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05243-BC2F-4980-BBF1-0BE54685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00806-817C-470A-BDA9-9233C4BF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D6FD-3ACF-4A52-989D-3A7DF522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8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FA9E-EBA7-4DA9-90FB-5369D631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490CC-3496-4D35-9250-216336701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0A856-2CF8-4A9E-AAA3-C2E0138B4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54871-333E-42BB-A3F2-075E3600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0E4A-22C4-4B47-8029-82CA1ED17274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171B8-807F-4551-9F43-B333E815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B789E-4020-4C27-8555-C8846E35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D6FD-3ACF-4A52-989D-3A7DF522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EC448-FE56-43EA-8284-098CB175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83097-5529-45AC-B86E-A8CF7C23C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DAEE3-6482-4C60-811C-5320131CA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F0E4A-22C4-4B47-8029-82CA1ED17274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D6C77-CCCE-42D1-B285-1D63BCEBE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1BAA1-DDD6-4FB4-96E5-0060C8DCC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D6FD-3ACF-4A52-989D-3A7DF522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8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116A9C-47BF-4A4E-8269-222859519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17" y="2619789"/>
            <a:ext cx="2362200" cy="2371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E11862-8C59-4FA0-BAFE-86A5E2070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708" y="2619789"/>
            <a:ext cx="2324100" cy="2371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0D3B3D-B56C-42A6-A935-8BCD4A096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303" y="2584174"/>
            <a:ext cx="23907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9C4650-EFD6-4A1E-A9E3-E9DD8A34E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3573" y="2619789"/>
            <a:ext cx="2352675" cy="2400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22E1FF-02C9-4650-9340-A0EEE7B9FF25}"/>
              </a:ext>
            </a:extLst>
          </p:cNvPr>
          <p:cNvSpPr txBox="1"/>
          <p:nvPr/>
        </p:nvSpPr>
        <p:spPr>
          <a:xfrm>
            <a:off x="1325217" y="689113"/>
            <a:ext cx="9727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 of image segmentation (image size : 64 x 64)</a:t>
            </a:r>
          </a:p>
        </p:txBody>
      </p:sp>
    </p:spTree>
    <p:extLst>
      <p:ext uri="{BB962C8B-B14F-4D97-AF65-F5344CB8AC3E}">
        <p14:creationId xmlns:p14="http://schemas.microsoft.com/office/powerpoint/2010/main" val="362431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B1213A-7F5C-4471-907C-55054C94449C}"/>
              </a:ext>
            </a:extLst>
          </p:cNvPr>
          <p:cNvSpPr txBox="1"/>
          <p:nvPr/>
        </p:nvSpPr>
        <p:spPr>
          <a:xfrm>
            <a:off x="371061" y="137028"/>
            <a:ext cx="9727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 of image segmentation (image size : 384 x 512)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1B9EC5-2A17-4EDE-86BF-7AF06D874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618" y="848146"/>
            <a:ext cx="3933272" cy="29655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32009A-03D5-4070-B736-F8BD7CBE9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618" y="3843916"/>
            <a:ext cx="3933272" cy="30140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2A4315-C68D-42F8-84A3-EAE3E3D84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890" y="848146"/>
            <a:ext cx="3894911" cy="29655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A0170E-2C4B-403A-9410-19343C334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6910" y="3823053"/>
            <a:ext cx="3954082" cy="29655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F793FD-96D3-4684-9F0A-6D9B2DE690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82" y="750903"/>
            <a:ext cx="3750429" cy="29364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B6CDBE-6962-4A11-9E83-EB25D25B31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178" y="3716465"/>
            <a:ext cx="3776933" cy="29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0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D922E8-5C7C-47B3-ADF3-51F74C7A3574}"/>
              </a:ext>
            </a:extLst>
          </p:cNvPr>
          <p:cNvSpPr txBox="1"/>
          <p:nvPr/>
        </p:nvSpPr>
        <p:spPr>
          <a:xfrm>
            <a:off x="371061" y="137028"/>
            <a:ext cx="9727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 of image segmentation (image size : 384 x 512)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003A7-63E2-45BC-AB03-A3AD1C87A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0" y="711746"/>
            <a:ext cx="3887126" cy="2965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3CDCA8-1EB6-4065-9C37-6C1FBEC0B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8" y="3664351"/>
            <a:ext cx="3919964" cy="2934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A339C7-C67E-4748-950B-537538EAC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398" y="778248"/>
            <a:ext cx="3732558" cy="28861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624320-AC61-43A6-97BC-012C1B114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501" y="3734132"/>
            <a:ext cx="3887127" cy="2986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3CD21A-0454-4D69-B928-8D93A14CF9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8381" y="825082"/>
            <a:ext cx="3816045" cy="28517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708100-7711-4C4A-9860-1C5F3D43C7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8575" y="3763731"/>
            <a:ext cx="4015656" cy="294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5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Clear Align 9</dc:creator>
  <cp:lastModifiedBy>Clear Align 9</cp:lastModifiedBy>
  <cp:revision>6</cp:revision>
  <dcterms:created xsi:type="dcterms:W3CDTF">2020-08-12T16:12:24Z</dcterms:created>
  <dcterms:modified xsi:type="dcterms:W3CDTF">2020-08-12T19:26:43Z</dcterms:modified>
</cp:coreProperties>
</file>