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8"/>
  </p:notesMasterIdLst>
  <p:handoutMasterIdLst>
    <p:handoutMasterId r:id="rId9"/>
  </p:handoutMasterIdLst>
  <p:sldIdLst>
    <p:sldId id="306" r:id="rId5"/>
    <p:sldId id="307" r:id="rId6"/>
    <p:sldId id="308" r:id="rId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/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06"/>
            <p14:sldId id="307"/>
            <p14:sldId id="308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02F"/>
    <a:srgbClr val="221815"/>
    <a:srgbClr val="FFFFFF"/>
    <a:srgbClr val="000000"/>
    <a:srgbClr val="595757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=""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 smtClean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  <a:endParaRPr kumimoji="1" lang="en-US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1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 smtClean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-1" y="3361"/>
                <a:ext cx="12196764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𝑲</m:t>
                      </m:r>
                      <m:r>
                        <a:rPr kumimoji="1"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361"/>
                <a:ext cx="12196764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1" name="组合 460"/>
          <p:cNvGrpSpPr/>
          <p:nvPr/>
        </p:nvGrpSpPr>
        <p:grpSpPr>
          <a:xfrm>
            <a:off x="91032" y="449016"/>
            <a:ext cx="4345245" cy="1063865"/>
            <a:chOff x="1996725" y="773548"/>
            <a:chExt cx="4345245" cy="1063865"/>
          </a:xfrm>
        </p:grpSpPr>
        <p:grpSp>
          <p:nvGrpSpPr>
            <p:cNvPr id="9" name="组合 8"/>
            <p:cNvGrpSpPr/>
            <p:nvPr/>
          </p:nvGrpSpPr>
          <p:grpSpPr>
            <a:xfrm>
              <a:off x="2122668" y="773548"/>
              <a:ext cx="407466" cy="503340"/>
              <a:chOff x="4412609" y="1929467"/>
              <a:chExt cx="1728132" cy="213475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412609" y="1929467"/>
                <a:ext cx="1728132" cy="21347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5553512" y="1929467"/>
                <a:ext cx="0" cy="2134751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5824267" y="2973982"/>
                <a:ext cx="45719" cy="4571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1996725" y="1331647"/>
              <a:ext cx="5334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dummy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2825885" y="773548"/>
              <a:ext cx="407466" cy="503340"/>
              <a:chOff x="4144155" y="2520871"/>
              <a:chExt cx="407466" cy="50334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3529102" y="773548"/>
              <a:ext cx="407466" cy="503340"/>
              <a:chOff x="4144155" y="2520871"/>
              <a:chExt cx="407466" cy="503340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7" name="直接连接符 166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椭圆 167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4232319" y="773548"/>
              <a:ext cx="407466" cy="503340"/>
              <a:chOff x="4144155" y="2520871"/>
              <a:chExt cx="407466" cy="503340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7" name="直接连接符 176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椭圆 177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4935536" y="773548"/>
              <a:ext cx="407466" cy="503340"/>
              <a:chOff x="4144155" y="2520871"/>
              <a:chExt cx="407466" cy="503340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2" name="直接连接符 181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椭圆 182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文本框 183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5638753" y="773548"/>
              <a:ext cx="407466" cy="503340"/>
              <a:chOff x="4144155" y="2520871"/>
              <a:chExt cx="407466" cy="503340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椭圆 187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文本框 188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6" name="直接箭头连接符 205"/>
            <p:cNvCxnSpPr>
              <a:stCxn id="7" idx="7"/>
              <a:endCxn id="11" idx="1"/>
            </p:cNvCxnSpPr>
            <p:nvPr/>
          </p:nvCxnSpPr>
          <p:spPr>
            <a:xfrm>
              <a:off x="2464715" y="1021407"/>
              <a:ext cx="361170" cy="3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13" idx="3"/>
            </p:cNvCxnSpPr>
            <p:nvPr/>
          </p:nvCxnSpPr>
          <p:spPr>
            <a:xfrm>
              <a:off x="3160310" y="1029029"/>
              <a:ext cx="37861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168" idx="6"/>
              <a:endCxn id="176" idx="1"/>
            </p:cNvCxnSpPr>
            <p:nvPr/>
          </p:nvCxnSpPr>
          <p:spPr>
            <a:xfrm>
              <a:off x="3872728" y="1025218"/>
              <a:ext cx="3595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接箭头连接符 211"/>
            <p:cNvCxnSpPr>
              <a:stCxn id="178" idx="4"/>
              <a:endCxn id="181" idx="1"/>
            </p:cNvCxnSpPr>
            <p:nvPr/>
          </p:nvCxnSpPr>
          <p:spPr>
            <a:xfrm flipV="1">
              <a:off x="4570555" y="1025218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箭头连接符 215"/>
            <p:cNvCxnSpPr>
              <a:stCxn id="183" idx="3"/>
              <a:endCxn id="186" idx="1"/>
            </p:cNvCxnSpPr>
            <p:nvPr/>
          </p:nvCxnSpPr>
          <p:spPr>
            <a:xfrm flipV="1">
              <a:off x="5269961" y="1025218"/>
              <a:ext cx="368792" cy="3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>
              <a:stCxn id="188" idx="4"/>
              <a:endCxn id="191" idx="1"/>
            </p:cNvCxnSpPr>
            <p:nvPr/>
          </p:nvCxnSpPr>
          <p:spPr>
            <a:xfrm flipV="1">
              <a:off x="5976989" y="1025218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5" name="文本框 454"/>
            <p:cNvSpPr txBox="1"/>
            <p:nvPr/>
          </p:nvSpPr>
          <p:spPr>
            <a:xfrm>
              <a:off x="2092736" y="1652747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end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2112805" y="1484294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pre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2" name="组合 461"/>
          <p:cNvGrpSpPr/>
          <p:nvPr/>
        </p:nvGrpSpPr>
        <p:grpSpPr>
          <a:xfrm>
            <a:off x="91032" y="1446955"/>
            <a:ext cx="4345245" cy="1220866"/>
            <a:chOff x="1978523" y="1856217"/>
            <a:chExt cx="4345245" cy="1220866"/>
          </a:xfrm>
        </p:grpSpPr>
        <p:grpSp>
          <p:nvGrpSpPr>
            <p:cNvPr id="328" name="组合 327"/>
            <p:cNvGrpSpPr/>
            <p:nvPr/>
          </p:nvGrpSpPr>
          <p:grpSpPr>
            <a:xfrm>
              <a:off x="2104466" y="2203653"/>
              <a:ext cx="407466" cy="503340"/>
              <a:chOff x="4412609" y="1929467"/>
              <a:chExt cx="1728132" cy="2134751"/>
            </a:xfrm>
          </p:grpSpPr>
          <p:sp>
            <p:nvSpPr>
              <p:cNvPr id="329" name="矩形 328"/>
              <p:cNvSpPr/>
              <p:nvPr/>
            </p:nvSpPr>
            <p:spPr>
              <a:xfrm>
                <a:off x="4412609" y="1929467"/>
                <a:ext cx="1728132" cy="21347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0" name="直接连接符 329"/>
              <p:cNvCxnSpPr/>
              <p:nvPr/>
            </p:nvCxnSpPr>
            <p:spPr>
              <a:xfrm>
                <a:off x="5553512" y="1929467"/>
                <a:ext cx="0" cy="2134751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1" name="椭圆 330"/>
              <p:cNvSpPr/>
              <p:nvPr/>
            </p:nvSpPr>
            <p:spPr>
              <a:xfrm>
                <a:off x="5824267" y="2973982"/>
                <a:ext cx="45719" cy="4571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2" name="文本框 331"/>
            <p:cNvSpPr txBox="1"/>
            <p:nvPr/>
          </p:nvSpPr>
          <p:spPr>
            <a:xfrm>
              <a:off x="1978523" y="2761752"/>
              <a:ext cx="5334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dummy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3" name="组合 332"/>
            <p:cNvGrpSpPr/>
            <p:nvPr/>
          </p:nvGrpSpPr>
          <p:grpSpPr>
            <a:xfrm>
              <a:off x="2807683" y="2203653"/>
              <a:ext cx="407466" cy="503340"/>
              <a:chOff x="4144155" y="2520871"/>
              <a:chExt cx="407466" cy="503340"/>
            </a:xfrm>
          </p:grpSpPr>
          <p:sp>
            <p:nvSpPr>
              <p:cNvPr id="334" name="矩形 333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5" name="直接连接符 334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6" name="椭圆 335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3510900" y="2203653"/>
              <a:ext cx="407466" cy="503340"/>
              <a:chOff x="4144155" y="2520871"/>
              <a:chExt cx="407466" cy="503340"/>
            </a:xfrm>
          </p:grpSpPr>
          <p:sp>
            <p:nvSpPr>
              <p:cNvPr id="339" name="矩形 338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0" name="直接连接符 339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椭圆 340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3" name="组合 342"/>
            <p:cNvGrpSpPr/>
            <p:nvPr/>
          </p:nvGrpSpPr>
          <p:grpSpPr>
            <a:xfrm>
              <a:off x="4214117" y="2203653"/>
              <a:ext cx="407466" cy="503340"/>
              <a:chOff x="4144155" y="2520871"/>
              <a:chExt cx="407466" cy="503340"/>
            </a:xfrm>
          </p:grpSpPr>
          <p:sp>
            <p:nvSpPr>
              <p:cNvPr id="344" name="矩形 343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5" name="直接连接符 344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6" name="椭圆 345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文本框 346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8" name="组合 347"/>
            <p:cNvGrpSpPr/>
            <p:nvPr/>
          </p:nvGrpSpPr>
          <p:grpSpPr>
            <a:xfrm>
              <a:off x="4917334" y="2203653"/>
              <a:ext cx="407466" cy="503340"/>
              <a:chOff x="4144155" y="2520871"/>
              <a:chExt cx="407466" cy="503340"/>
            </a:xfrm>
          </p:grpSpPr>
          <p:sp>
            <p:nvSpPr>
              <p:cNvPr id="349" name="矩形 348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0" name="直接连接符 349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1" name="椭圆 350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文本框 351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3" name="组合 352"/>
            <p:cNvGrpSpPr/>
            <p:nvPr/>
          </p:nvGrpSpPr>
          <p:grpSpPr>
            <a:xfrm>
              <a:off x="5620551" y="2203653"/>
              <a:ext cx="407466" cy="503340"/>
              <a:chOff x="4144155" y="2520871"/>
              <a:chExt cx="407466" cy="503340"/>
            </a:xfrm>
          </p:grpSpPr>
          <p:sp>
            <p:nvSpPr>
              <p:cNvPr id="354" name="矩形 353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5" name="直接连接符 354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6" name="椭圆 355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文本框 356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8" name="直接箭头连接符 367"/>
            <p:cNvCxnSpPr>
              <a:stCxn id="331" idx="7"/>
              <a:endCxn id="334" idx="1"/>
            </p:cNvCxnSpPr>
            <p:nvPr/>
          </p:nvCxnSpPr>
          <p:spPr>
            <a:xfrm>
              <a:off x="2446513" y="2451512"/>
              <a:ext cx="361170" cy="3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/>
            <p:cNvCxnSpPr>
              <a:stCxn id="336" idx="3"/>
            </p:cNvCxnSpPr>
            <p:nvPr/>
          </p:nvCxnSpPr>
          <p:spPr>
            <a:xfrm>
              <a:off x="3142108" y="2459134"/>
              <a:ext cx="37861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直接箭头连接符 369"/>
            <p:cNvCxnSpPr>
              <a:stCxn id="341" idx="6"/>
            </p:cNvCxnSpPr>
            <p:nvPr/>
          </p:nvCxnSpPr>
          <p:spPr>
            <a:xfrm flipV="1">
              <a:off x="3854526" y="2038525"/>
              <a:ext cx="4656" cy="4167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接箭头连接符 370"/>
            <p:cNvCxnSpPr>
              <a:stCxn id="346" idx="4"/>
              <a:endCxn id="349" idx="1"/>
            </p:cNvCxnSpPr>
            <p:nvPr/>
          </p:nvCxnSpPr>
          <p:spPr>
            <a:xfrm flipV="1">
              <a:off x="4552353" y="2455323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直接箭头连接符 371"/>
            <p:cNvCxnSpPr>
              <a:stCxn id="351" idx="3"/>
              <a:endCxn id="354" idx="1"/>
            </p:cNvCxnSpPr>
            <p:nvPr/>
          </p:nvCxnSpPr>
          <p:spPr>
            <a:xfrm flipV="1">
              <a:off x="5251759" y="2455323"/>
              <a:ext cx="368792" cy="3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直接箭头连接符 372"/>
            <p:cNvCxnSpPr>
              <a:stCxn id="356" idx="4"/>
              <a:endCxn id="359" idx="1"/>
            </p:cNvCxnSpPr>
            <p:nvPr/>
          </p:nvCxnSpPr>
          <p:spPr>
            <a:xfrm flipV="1">
              <a:off x="5958787" y="2455323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5" name="文本框 374"/>
            <p:cNvSpPr txBox="1"/>
            <p:nvPr/>
          </p:nvSpPr>
          <p:spPr>
            <a:xfrm>
              <a:off x="2853728" y="2777357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start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6" name="文本框 375"/>
            <p:cNvSpPr txBox="1"/>
            <p:nvPr/>
          </p:nvSpPr>
          <p:spPr>
            <a:xfrm>
              <a:off x="3571403" y="2827072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end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3644047" y="1856217"/>
              <a:ext cx="4298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NULL</a:t>
              </a:r>
              <a:endParaRPr kumimoji="1"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2" name="文本框 451"/>
            <p:cNvSpPr txBox="1"/>
            <p:nvPr/>
          </p:nvSpPr>
          <p:spPr>
            <a:xfrm>
              <a:off x="4244913" y="2798566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next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2112742" y="2892417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pre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3" name="组合 462"/>
          <p:cNvGrpSpPr/>
          <p:nvPr/>
        </p:nvGrpSpPr>
        <p:grpSpPr>
          <a:xfrm>
            <a:off x="91032" y="3135095"/>
            <a:ext cx="4345245" cy="1521306"/>
            <a:chOff x="1931451" y="3130079"/>
            <a:chExt cx="4345245" cy="1521306"/>
          </a:xfrm>
        </p:grpSpPr>
        <p:grpSp>
          <p:nvGrpSpPr>
            <p:cNvPr id="272" name="组合 271"/>
            <p:cNvGrpSpPr/>
            <p:nvPr/>
          </p:nvGrpSpPr>
          <p:grpSpPr>
            <a:xfrm>
              <a:off x="2057394" y="3319345"/>
              <a:ext cx="407466" cy="503340"/>
              <a:chOff x="4412609" y="1929467"/>
              <a:chExt cx="1728132" cy="2134751"/>
            </a:xfrm>
          </p:grpSpPr>
          <p:sp>
            <p:nvSpPr>
              <p:cNvPr id="273" name="矩形 272"/>
              <p:cNvSpPr/>
              <p:nvPr/>
            </p:nvSpPr>
            <p:spPr>
              <a:xfrm>
                <a:off x="4412609" y="1929467"/>
                <a:ext cx="1728132" cy="21347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4" name="直接连接符 273"/>
              <p:cNvCxnSpPr/>
              <p:nvPr/>
            </p:nvCxnSpPr>
            <p:spPr>
              <a:xfrm>
                <a:off x="5553512" y="1929467"/>
                <a:ext cx="0" cy="2134751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椭圆 274"/>
              <p:cNvSpPr/>
              <p:nvPr/>
            </p:nvSpPr>
            <p:spPr>
              <a:xfrm>
                <a:off x="5824267" y="2973982"/>
                <a:ext cx="45719" cy="4571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6" name="文本框 275"/>
            <p:cNvSpPr txBox="1"/>
            <p:nvPr/>
          </p:nvSpPr>
          <p:spPr>
            <a:xfrm>
              <a:off x="1931451" y="3877444"/>
              <a:ext cx="5334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dummy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7" name="组合 276"/>
            <p:cNvGrpSpPr/>
            <p:nvPr/>
          </p:nvGrpSpPr>
          <p:grpSpPr>
            <a:xfrm flipH="1">
              <a:off x="2760611" y="3319345"/>
              <a:ext cx="407466" cy="503340"/>
              <a:chOff x="4144155" y="2520871"/>
              <a:chExt cx="407466" cy="503340"/>
            </a:xfrm>
          </p:grpSpPr>
          <p:sp>
            <p:nvSpPr>
              <p:cNvPr id="278" name="矩形 277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9" name="直接连接符 278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0" name="椭圆 279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 flipH="1">
              <a:off x="3463828" y="3319345"/>
              <a:ext cx="407466" cy="503340"/>
              <a:chOff x="4144155" y="2520871"/>
              <a:chExt cx="407466" cy="503340"/>
            </a:xfrm>
          </p:grpSpPr>
          <p:sp>
            <p:nvSpPr>
              <p:cNvPr id="283" name="矩形 282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4" name="直接连接符 283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5" name="椭圆 284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7" name="组合 286"/>
            <p:cNvGrpSpPr/>
            <p:nvPr/>
          </p:nvGrpSpPr>
          <p:grpSpPr>
            <a:xfrm>
              <a:off x="4167045" y="3319345"/>
              <a:ext cx="407466" cy="503340"/>
              <a:chOff x="4144155" y="2520871"/>
              <a:chExt cx="407466" cy="503340"/>
            </a:xfrm>
          </p:grpSpPr>
          <p:sp>
            <p:nvSpPr>
              <p:cNvPr id="288" name="矩形 287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直接连接符 288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0" name="椭圆 289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2" name="组合 291"/>
            <p:cNvGrpSpPr/>
            <p:nvPr/>
          </p:nvGrpSpPr>
          <p:grpSpPr>
            <a:xfrm>
              <a:off x="4870262" y="3319345"/>
              <a:ext cx="407466" cy="503340"/>
              <a:chOff x="4144155" y="2520871"/>
              <a:chExt cx="407466" cy="503340"/>
            </a:xfrm>
          </p:grpSpPr>
          <p:sp>
            <p:nvSpPr>
              <p:cNvPr id="293" name="矩形 292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4" name="直接连接符 293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5" name="椭圆 294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7" name="组合 296"/>
            <p:cNvGrpSpPr/>
            <p:nvPr/>
          </p:nvGrpSpPr>
          <p:grpSpPr>
            <a:xfrm>
              <a:off x="5573479" y="3319345"/>
              <a:ext cx="407466" cy="503340"/>
              <a:chOff x="4144155" y="2520871"/>
              <a:chExt cx="407466" cy="503340"/>
            </a:xfrm>
          </p:grpSpPr>
          <p:sp>
            <p:nvSpPr>
              <p:cNvPr id="298" name="矩形 297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9" name="直接连接符 298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0" name="椭圆 299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2" name="直接箭头连接符 311"/>
            <p:cNvCxnSpPr>
              <a:stCxn id="275" idx="7"/>
              <a:endCxn id="278" idx="3"/>
            </p:cNvCxnSpPr>
            <p:nvPr/>
          </p:nvCxnSpPr>
          <p:spPr>
            <a:xfrm>
              <a:off x="2399441" y="3567204"/>
              <a:ext cx="361170" cy="3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箭头连接符 312"/>
            <p:cNvCxnSpPr/>
            <p:nvPr/>
          </p:nvCxnSpPr>
          <p:spPr>
            <a:xfrm flipH="1">
              <a:off x="3143975" y="3574826"/>
              <a:ext cx="378611" cy="539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箭头连接符 314"/>
            <p:cNvCxnSpPr>
              <a:stCxn id="290" idx="4"/>
              <a:endCxn id="293" idx="1"/>
            </p:cNvCxnSpPr>
            <p:nvPr/>
          </p:nvCxnSpPr>
          <p:spPr>
            <a:xfrm flipV="1">
              <a:off x="4505281" y="3571015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箭头连接符 315"/>
            <p:cNvCxnSpPr>
              <a:stCxn id="295" idx="3"/>
              <a:endCxn id="298" idx="1"/>
            </p:cNvCxnSpPr>
            <p:nvPr/>
          </p:nvCxnSpPr>
          <p:spPr>
            <a:xfrm flipV="1">
              <a:off x="5204687" y="3571015"/>
              <a:ext cx="368792" cy="3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箭头连接符 316"/>
            <p:cNvCxnSpPr>
              <a:stCxn id="300" idx="4"/>
              <a:endCxn id="303" idx="1"/>
            </p:cNvCxnSpPr>
            <p:nvPr/>
          </p:nvCxnSpPr>
          <p:spPr>
            <a:xfrm flipV="1">
              <a:off x="5911715" y="3571015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1" name="文本框 320"/>
            <p:cNvSpPr txBox="1"/>
            <p:nvPr/>
          </p:nvSpPr>
          <p:spPr>
            <a:xfrm>
              <a:off x="3555965" y="3896418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end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2815081" y="3890954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start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3338076" y="3130079"/>
              <a:ext cx="6438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newHead</a:t>
              </a:r>
              <a:endParaRPr kumimoji="1" lang="zh-CN" alt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7" name="直接箭头连接符 326"/>
            <p:cNvCxnSpPr>
              <a:stCxn id="280" idx="3"/>
            </p:cNvCxnSpPr>
            <p:nvPr/>
          </p:nvCxnSpPr>
          <p:spPr>
            <a:xfrm>
              <a:off x="2833652" y="3574826"/>
              <a:ext cx="1579" cy="8632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文本框 378"/>
            <p:cNvSpPr txBox="1"/>
            <p:nvPr/>
          </p:nvSpPr>
          <p:spPr>
            <a:xfrm>
              <a:off x="2761872" y="4466719"/>
              <a:ext cx="13719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453" name="文本框 452"/>
            <p:cNvSpPr txBox="1"/>
            <p:nvPr/>
          </p:nvSpPr>
          <p:spPr>
            <a:xfrm>
              <a:off x="4197168" y="3892861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next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2027462" y="4030091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pre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4" name="组合 463"/>
          <p:cNvGrpSpPr/>
          <p:nvPr/>
        </p:nvGrpSpPr>
        <p:grpSpPr>
          <a:xfrm>
            <a:off x="91032" y="5095099"/>
            <a:ext cx="4345245" cy="1614014"/>
            <a:chOff x="1945332" y="4828194"/>
            <a:chExt cx="4345245" cy="1614014"/>
          </a:xfrm>
        </p:grpSpPr>
        <p:grpSp>
          <p:nvGrpSpPr>
            <p:cNvPr id="380" name="组合 379"/>
            <p:cNvGrpSpPr/>
            <p:nvPr/>
          </p:nvGrpSpPr>
          <p:grpSpPr>
            <a:xfrm>
              <a:off x="2071275" y="5110168"/>
              <a:ext cx="407466" cy="503340"/>
              <a:chOff x="4412609" y="1929467"/>
              <a:chExt cx="1728132" cy="2134751"/>
            </a:xfrm>
          </p:grpSpPr>
          <p:sp>
            <p:nvSpPr>
              <p:cNvPr id="381" name="矩形 380"/>
              <p:cNvSpPr/>
              <p:nvPr/>
            </p:nvSpPr>
            <p:spPr>
              <a:xfrm>
                <a:off x="4412609" y="1929467"/>
                <a:ext cx="1728132" cy="21347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2" name="直接连接符 381"/>
              <p:cNvCxnSpPr/>
              <p:nvPr/>
            </p:nvCxnSpPr>
            <p:spPr>
              <a:xfrm>
                <a:off x="5553512" y="1929467"/>
                <a:ext cx="0" cy="2134751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3" name="椭圆 382"/>
              <p:cNvSpPr/>
              <p:nvPr/>
            </p:nvSpPr>
            <p:spPr>
              <a:xfrm>
                <a:off x="5824267" y="2973982"/>
                <a:ext cx="45719" cy="4571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4" name="文本框 383"/>
            <p:cNvSpPr txBox="1"/>
            <p:nvPr/>
          </p:nvSpPr>
          <p:spPr>
            <a:xfrm>
              <a:off x="1945332" y="5668267"/>
              <a:ext cx="5334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dummy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85" name="组合 384"/>
            <p:cNvGrpSpPr/>
            <p:nvPr/>
          </p:nvGrpSpPr>
          <p:grpSpPr>
            <a:xfrm flipH="1">
              <a:off x="2774492" y="5110168"/>
              <a:ext cx="407466" cy="503340"/>
              <a:chOff x="4144155" y="2520871"/>
              <a:chExt cx="407466" cy="503340"/>
            </a:xfrm>
          </p:grpSpPr>
          <p:sp>
            <p:nvSpPr>
              <p:cNvPr id="386" name="矩形 385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7" name="直接连接符 386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8" name="椭圆 387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文本框 388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组合 389"/>
            <p:cNvGrpSpPr/>
            <p:nvPr/>
          </p:nvGrpSpPr>
          <p:grpSpPr>
            <a:xfrm flipH="1">
              <a:off x="3477709" y="5110168"/>
              <a:ext cx="407466" cy="503340"/>
              <a:chOff x="4144155" y="2520871"/>
              <a:chExt cx="407466" cy="503340"/>
            </a:xfrm>
          </p:grpSpPr>
          <p:sp>
            <p:nvSpPr>
              <p:cNvPr id="391" name="矩形 390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2" name="直接连接符 391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3" name="椭圆 392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5" name="组合 394"/>
            <p:cNvGrpSpPr/>
            <p:nvPr/>
          </p:nvGrpSpPr>
          <p:grpSpPr>
            <a:xfrm>
              <a:off x="4180926" y="5110168"/>
              <a:ext cx="407466" cy="503340"/>
              <a:chOff x="4144155" y="2520871"/>
              <a:chExt cx="407466" cy="503340"/>
            </a:xfrm>
          </p:grpSpPr>
          <p:sp>
            <p:nvSpPr>
              <p:cNvPr id="396" name="矩形 395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7" name="直接连接符 396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8" name="椭圆 397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文本框 398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0" name="组合 399"/>
            <p:cNvGrpSpPr/>
            <p:nvPr/>
          </p:nvGrpSpPr>
          <p:grpSpPr>
            <a:xfrm>
              <a:off x="4884143" y="5110168"/>
              <a:ext cx="407466" cy="503340"/>
              <a:chOff x="4144155" y="2520871"/>
              <a:chExt cx="407466" cy="503340"/>
            </a:xfrm>
          </p:grpSpPr>
          <p:sp>
            <p:nvSpPr>
              <p:cNvPr id="401" name="矩形 400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2" name="直接连接符 401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3" name="椭圆 402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文本框 403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5" name="组合 404"/>
            <p:cNvGrpSpPr/>
            <p:nvPr/>
          </p:nvGrpSpPr>
          <p:grpSpPr>
            <a:xfrm>
              <a:off x="5587360" y="5110168"/>
              <a:ext cx="407466" cy="503340"/>
              <a:chOff x="4144155" y="2520871"/>
              <a:chExt cx="407466" cy="503340"/>
            </a:xfrm>
          </p:grpSpPr>
          <p:sp>
            <p:nvSpPr>
              <p:cNvPr id="406" name="矩形 405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7" name="直接连接符 406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8" name="椭圆 407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文本框 408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1" name="直接箭头连接符 420"/>
            <p:cNvCxnSpPr/>
            <p:nvPr/>
          </p:nvCxnSpPr>
          <p:spPr>
            <a:xfrm flipH="1">
              <a:off x="3157856" y="5365649"/>
              <a:ext cx="378611" cy="539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接箭头连接符 421"/>
            <p:cNvCxnSpPr>
              <a:stCxn id="398" idx="4"/>
              <a:endCxn id="401" idx="1"/>
            </p:cNvCxnSpPr>
            <p:nvPr/>
          </p:nvCxnSpPr>
          <p:spPr>
            <a:xfrm flipV="1">
              <a:off x="4519162" y="5361838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箭头连接符 422"/>
            <p:cNvCxnSpPr>
              <a:stCxn id="403" idx="3"/>
              <a:endCxn id="406" idx="1"/>
            </p:cNvCxnSpPr>
            <p:nvPr/>
          </p:nvCxnSpPr>
          <p:spPr>
            <a:xfrm flipV="1">
              <a:off x="5218568" y="5361838"/>
              <a:ext cx="368792" cy="3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箭头连接符 423"/>
            <p:cNvCxnSpPr>
              <a:stCxn id="408" idx="4"/>
              <a:endCxn id="411" idx="1"/>
            </p:cNvCxnSpPr>
            <p:nvPr/>
          </p:nvCxnSpPr>
          <p:spPr>
            <a:xfrm flipV="1">
              <a:off x="5925596" y="5361838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文本框 425"/>
            <p:cNvSpPr txBox="1"/>
            <p:nvPr/>
          </p:nvSpPr>
          <p:spPr>
            <a:xfrm>
              <a:off x="3569846" y="5687241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end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2828962" y="5681777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start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28" name="直接箭头连接符 427"/>
            <p:cNvCxnSpPr>
              <a:stCxn id="388" idx="3"/>
            </p:cNvCxnSpPr>
            <p:nvPr/>
          </p:nvCxnSpPr>
          <p:spPr>
            <a:xfrm>
              <a:off x="2847533" y="5365649"/>
              <a:ext cx="1579" cy="8632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文本框 428"/>
            <p:cNvSpPr txBox="1"/>
            <p:nvPr/>
          </p:nvSpPr>
          <p:spPr>
            <a:xfrm>
              <a:off x="2775753" y="6257542"/>
              <a:ext cx="13719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zh-CN" altLang="en-US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？</a:t>
              </a:r>
            </a:p>
          </p:txBody>
        </p:sp>
        <p:cxnSp>
          <p:nvCxnSpPr>
            <p:cNvPr id="431" name="直接连接符 430"/>
            <p:cNvCxnSpPr>
              <a:stCxn id="383" idx="7"/>
            </p:cNvCxnSpPr>
            <p:nvPr/>
          </p:nvCxnSpPr>
          <p:spPr>
            <a:xfrm flipV="1">
              <a:off x="2413322" y="4828194"/>
              <a:ext cx="0" cy="5298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文本框 431"/>
            <p:cNvSpPr txBox="1"/>
            <p:nvPr/>
          </p:nvSpPr>
          <p:spPr>
            <a:xfrm>
              <a:off x="3400059" y="4888636"/>
              <a:ext cx="6438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newHead</a:t>
              </a:r>
              <a:endParaRPr kumimoji="1" lang="zh-CN" alt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4" name="直接连接符 433"/>
            <p:cNvCxnSpPr/>
            <p:nvPr/>
          </p:nvCxnSpPr>
          <p:spPr>
            <a:xfrm>
              <a:off x="2414901" y="4848837"/>
              <a:ext cx="13759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箭头连接符 439"/>
            <p:cNvCxnSpPr/>
            <p:nvPr/>
          </p:nvCxnSpPr>
          <p:spPr>
            <a:xfrm>
              <a:off x="3776959" y="4828194"/>
              <a:ext cx="0" cy="292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文本框 453"/>
            <p:cNvSpPr txBox="1"/>
            <p:nvPr/>
          </p:nvSpPr>
          <p:spPr>
            <a:xfrm>
              <a:off x="4214659" y="5689148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next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2018288" y="5815359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pre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5" name="组合 464"/>
          <p:cNvGrpSpPr/>
          <p:nvPr/>
        </p:nvGrpSpPr>
        <p:grpSpPr>
          <a:xfrm>
            <a:off x="4971461" y="342915"/>
            <a:ext cx="4345245" cy="1320014"/>
            <a:chOff x="1336450" y="294294"/>
            <a:chExt cx="4345245" cy="1320014"/>
          </a:xfrm>
        </p:grpSpPr>
        <p:grpSp>
          <p:nvGrpSpPr>
            <p:cNvPr id="466" name="组合 465"/>
            <p:cNvGrpSpPr/>
            <p:nvPr/>
          </p:nvGrpSpPr>
          <p:grpSpPr>
            <a:xfrm>
              <a:off x="1462393" y="576268"/>
              <a:ext cx="407466" cy="503340"/>
              <a:chOff x="4412609" y="1929467"/>
              <a:chExt cx="1728132" cy="2134751"/>
            </a:xfrm>
          </p:grpSpPr>
          <p:sp>
            <p:nvSpPr>
              <p:cNvPr id="508" name="矩形 507"/>
              <p:cNvSpPr/>
              <p:nvPr/>
            </p:nvSpPr>
            <p:spPr>
              <a:xfrm>
                <a:off x="4412609" y="1929467"/>
                <a:ext cx="1728132" cy="21347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9" name="直接连接符 508"/>
              <p:cNvCxnSpPr/>
              <p:nvPr/>
            </p:nvCxnSpPr>
            <p:spPr>
              <a:xfrm>
                <a:off x="5553512" y="1929467"/>
                <a:ext cx="0" cy="2134751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0" name="椭圆 509"/>
              <p:cNvSpPr/>
              <p:nvPr/>
            </p:nvSpPr>
            <p:spPr>
              <a:xfrm>
                <a:off x="5824267" y="2973982"/>
                <a:ext cx="45719" cy="4571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7" name="文本框 466"/>
            <p:cNvSpPr txBox="1"/>
            <p:nvPr/>
          </p:nvSpPr>
          <p:spPr>
            <a:xfrm>
              <a:off x="1336450" y="1134367"/>
              <a:ext cx="5334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dummy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68" name="组合 467"/>
            <p:cNvGrpSpPr/>
            <p:nvPr/>
          </p:nvGrpSpPr>
          <p:grpSpPr>
            <a:xfrm flipH="1">
              <a:off x="2165610" y="576268"/>
              <a:ext cx="407466" cy="503340"/>
              <a:chOff x="4144155" y="2520871"/>
              <a:chExt cx="407466" cy="503340"/>
            </a:xfrm>
          </p:grpSpPr>
          <p:sp>
            <p:nvSpPr>
              <p:cNvPr id="504" name="矩形 503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5" name="直接连接符 504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6" name="椭圆 505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文本框 506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9" name="组合 468"/>
            <p:cNvGrpSpPr/>
            <p:nvPr/>
          </p:nvGrpSpPr>
          <p:grpSpPr>
            <a:xfrm flipH="1">
              <a:off x="2868827" y="576268"/>
              <a:ext cx="407466" cy="503340"/>
              <a:chOff x="4144155" y="2520871"/>
              <a:chExt cx="407466" cy="503340"/>
            </a:xfrm>
          </p:grpSpPr>
          <p:sp>
            <p:nvSpPr>
              <p:cNvPr id="500" name="矩形 499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1" name="直接连接符 500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2" name="椭圆 501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文本框 502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0" name="组合 469"/>
            <p:cNvGrpSpPr/>
            <p:nvPr/>
          </p:nvGrpSpPr>
          <p:grpSpPr>
            <a:xfrm>
              <a:off x="3572044" y="576268"/>
              <a:ext cx="407466" cy="503340"/>
              <a:chOff x="4144155" y="2520871"/>
              <a:chExt cx="407466" cy="503340"/>
            </a:xfrm>
          </p:grpSpPr>
          <p:sp>
            <p:nvSpPr>
              <p:cNvPr id="496" name="矩形 495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7" name="直接连接符 496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8" name="椭圆 497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文本框 498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1" name="组合 470"/>
            <p:cNvGrpSpPr/>
            <p:nvPr/>
          </p:nvGrpSpPr>
          <p:grpSpPr>
            <a:xfrm>
              <a:off x="4275261" y="576268"/>
              <a:ext cx="407466" cy="503340"/>
              <a:chOff x="4144155" y="2520871"/>
              <a:chExt cx="407466" cy="503340"/>
            </a:xfrm>
          </p:grpSpPr>
          <p:sp>
            <p:nvSpPr>
              <p:cNvPr id="492" name="矩形 491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3" name="直接连接符 492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4" name="椭圆 493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文本框 494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2" name="组合 471"/>
            <p:cNvGrpSpPr/>
            <p:nvPr/>
          </p:nvGrpSpPr>
          <p:grpSpPr>
            <a:xfrm>
              <a:off x="4978478" y="576268"/>
              <a:ext cx="407466" cy="503340"/>
              <a:chOff x="4144155" y="2520871"/>
              <a:chExt cx="407466" cy="503340"/>
            </a:xfrm>
          </p:grpSpPr>
          <p:sp>
            <p:nvSpPr>
              <p:cNvPr id="488" name="矩形 487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9" name="直接连接符 488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0" name="椭圆 489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文本框 490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3" name="直接箭头连接符 472"/>
            <p:cNvCxnSpPr/>
            <p:nvPr/>
          </p:nvCxnSpPr>
          <p:spPr>
            <a:xfrm flipH="1">
              <a:off x="2548974" y="831749"/>
              <a:ext cx="378611" cy="539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4" name="直接箭头连接符 473"/>
            <p:cNvCxnSpPr>
              <a:stCxn id="498" idx="4"/>
              <a:endCxn id="492" idx="1"/>
            </p:cNvCxnSpPr>
            <p:nvPr/>
          </p:nvCxnSpPr>
          <p:spPr>
            <a:xfrm flipV="1">
              <a:off x="3910280" y="827938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5" name="直接箭头连接符 474"/>
            <p:cNvCxnSpPr>
              <a:stCxn id="494" idx="3"/>
              <a:endCxn id="488" idx="1"/>
            </p:cNvCxnSpPr>
            <p:nvPr/>
          </p:nvCxnSpPr>
          <p:spPr>
            <a:xfrm flipV="1">
              <a:off x="4609686" y="827938"/>
              <a:ext cx="368792" cy="3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直接箭头连接符 475"/>
            <p:cNvCxnSpPr>
              <a:stCxn id="490" idx="4"/>
            </p:cNvCxnSpPr>
            <p:nvPr/>
          </p:nvCxnSpPr>
          <p:spPr>
            <a:xfrm flipV="1">
              <a:off x="5316714" y="827938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7" name="文本框 476"/>
            <p:cNvSpPr txBox="1"/>
            <p:nvPr/>
          </p:nvSpPr>
          <p:spPr>
            <a:xfrm>
              <a:off x="2266681" y="1422589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end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8" name="文本框 477"/>
            <p:cNvSpPr txBox="1"/>
            <p:nvPr/>
          </p:nvSpPr>
          <p:spPr>
            <a:xfrm>
              <a:off x="2220080" y="1147877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start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79" name="直接箭头连接符 478"/>
            <p:cNvCxnSpPr/>
            <p:nvPr/>
          </p:nvCxnSpPr>
          <p:spPr>
            <a:xfrm flipV="1">
              <a:off x="3735243" y="982722"/>
              <a:ext cx="0" cy="6315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>
              <a:stCxn id="510" idx="7"/>
            </p:cNvCxnSpPr>
            <p:nvPr/>
          </p:nvCxnSpPr>
          <p:spPr>
            <a:xfrm flipV="1">
              <a:off x="1804440" y="294294"/>
              <a:ext cx="0" cy="5298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文本框 480"/>
            <p:cNvSpPr txBox="1"/>
            <p:nvPr/>
          </p:nvSpPr>
          <p:spPr>
            <a:xfrm>
              <a:off x="2791177" y="354736"/>
              <a:ext cx="6438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newHead</a:t>
              </a:r>
              <a:endParaRPr kumimoji="1" lang="zh-CN" alt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2" name="直接连接符 481"/>
            <p:cNvCxnSpPr/>
            <p:nvPr/>
          </p:nvCxnSpPr>
          <p:spPr>
            <a:xfrm>
              <a:off x="1806019" y="314937"/>
              <a:ext cx="13759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箭头连接符 482"/>
            <p:cNvCxnSpPr/>
            <p:nvPr/>
          </p:nvCxnSpPr>
          <p:spPr>
            <a:xfrm>
              <a:off x="3168077" y="294294"/>
              <a:ext cx="0" cy="292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文本框 483"/>
            <p:cNvSpPr txBox="1"/>
            <p:nvPr/>
          </p:nvSpPr>
          <p:spPr>
            <a:xfrm>
              <a:off x="3605777" y="1155248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next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5" name="文本框 484"/>
            <p:cNvSpPr txBox="1"/>
            <p:nvPr/>
          </p:nvSpPr>
          <p:spPr>
            <a:xfrm>
              <a:off x="2268116" y="1288583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pre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6" name="直接连接符 485"/>
            <p:cNvCxnSpPr/>
            <p:nvPr/>
          </p:nvCxnSpPr>
          <p:spPr>
            <a:xfrm flipV="1">
              <a:off x="2240230" y="843960"/>
              <a:ext cx="0" cy="7562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/>
            <p:cNvCxnSpPr/>
            <p:nvPr/>
          </p:nvCxnSpPr>
          <p:spPr>
            <a:xfrm>
              <a:off x="2220080" y="1600200"/>
              <a:ext cx="15151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组合 510"/>
          <p:cNvGrpSpPr/>
          <p:nvPr/>
        </p:nvGrpSpPr>
        <p:grpSpPr>
          <a:xfrm>
            <a:off x="4971461" y="1742931"/>
            <a:ext cx="4384581" cy="1564393"/>
            <a:chOff x="1268455" y="1601494"/>
            <a:chExt cx="4384581" cy="1564393"/>
          </a:xfrm>
        </p:grpSpPr>
        <p:grpSp>
          <p:nvGrpSpPr>
            <p:cNvPr id="512" name="组合 511"/>
            <p:cNvGrpSpPr/>
            <p:nvPr/>
          </p:nvGrpSpPr>
          <p:grpSpPr>
            <a:xfrm>
              <a:off x="1394398" y="2127847"/>
              <a:ext cx="407466" cy="503340"/>
              <a:chOff x="4412609" y="1929467"/>
              <a:chExt cx="1728132" cy="2134751"/>
            </a:xfrm>
          </p:grpSpPr>
          <p:sp>
            <p:nvSpPr>
              <p:cNvPr id="555" name="矩形 554"/>
              <p:cNvSpPr/>
              <p:nvPr/>
            </p:nvSpPr>
            <p:spPr>
              <a:xfrm>
                <a:off x="4412609" y="1929467"/>
                <a:ext cx="1728132" cy="21347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6" name="直接连接符 555"/>
              <p:cNvCxnSpPr/>
              <p:nvPr/>
            </p:nvCxnSpPr>
            <p:spPr>
              <a:xfrm>
                <a:off x="5553512" y="1929467"/>
                <a:ext cx="0" cy="2134751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7" name="椭圆 556"/>
              <p:cNvSpPr/>
              <p:nvPr/>
            </p:nvSpPr>
            <p:spPr>
              <a:xfrm>
                <a:off x="5824267" y="2973982"/>
                <a:ext cx="45719" cy="4571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3" name="文本框 512"/>
            <p:cNvSpPr txBox="1"/>
            <p:nvPr/>
          </p:nvSpPr>
          <p:spPr>
            <a:xfrm>
              <a:off x="1268455" y="2685946"/>
              <a:ext cx="5334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dummy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4" name="组合 513"/>
            <p:cNvGrpSpPr/>
            <p:nvPr/>
          </p:nvGrpSpPr>
          <p:grpSpPr>
            <a:xfrm flipH="1">
              <a:off x="2097615" y="2127847"/>
              <a:ext cx="407466" cy="503340"/>
              <a:chOff x="4144155" y="2520871"/>
              <a:chExt cx="407466" cy="503340"/>
            </a:xfrm>
          </p:grpSpPr>
          <p:sp>
            <p:nvSpPr>
              <p:cNvPr id="551" name="矩形 550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2" name="直接连接符 551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3" name="椭圆 552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文本框 553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5" name="组合 514"/>
            <p:cNvGrpSpPr/>
            <p:nvPr/>
          </p:nvGrpSpPr>
          <p:grpSpPr>
            <a:xfrm flipH="1">
              <a:off x="2800832" y="2127847"/>
              <a:ext cx="407466" cy="503340"/>
              <a:chOff x="4144155" y="2520871"/>
              <a:chExt cx="407466" cy="503340"/>
            </a:xfrm>
          </p:grpSpPr>
          <p:sp>
            <p:nvSpPr>
              <p:cNvPr id="547" name="矩形 546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8" name="直接连接符 547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9" name="椭圆 548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文本框 549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6" name="组合 515"/>
            <p:cNvGrpSpPr/>
            <p:nvPr/>
          </p:nvGrpSpPr>
          <p:grpSpPr>
            <a:xfrm>
              <a:off x="3504049" y="2127847"/>
              <a:ext cx="407466" cy="503340"/>
              <a:chOff x="4144155" y="2520871"/>
              <a:chExt cx="407466" cy="503340"/>
            </a:xfrm>
          </p:grpSpPr>
          <p:sp>
            <p:nvSpPr>
              <p:cNvPr id="543" name="矩形 542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4" name="直接连接符 543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5" name="椭圆 544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文本框 545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7" name="组合 516"/>
            <p:cNvGrpSpPr/>
            <p:nvPr/>
          </p:nvGrpSpPr>
          <p:grpSpPr>
            <a:xfrm>
              <a:off x="4207266" y="2127847"/>
              <a:ext cx="407466" cy="503340"/>
              <a:chOff x="4144155" y="2520871"/>
              <a:chExt cx="407466" cy="503340"/>
            </a:xfrm>
          </p:grpSpPr>
          <p:sp>
            <p:nvSpPr>
              <p:cNvPr id="539" name="矩形 538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0" name="直接连接符 539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1" name="椭圆 540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文本框 541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组合 517"/>
            <p:cNvGrpSpPr/>
            <p:nvPr/>
          </p:nvGrpSpPr>
          <p:grpSpPr>
            <a:xfrm>
              <a:off x="4910483" y="2127847"/>
              <a:ext cx="407466" cy="503340"/>
              <a:chOff x="4144155" y="2520871"/>
              <a:chExt cx="407466" cy="503340"/>
            </a:xfrm>
          </p:grpSpPr>
          <p:sp>
            <p:nvSpPr>
              <p:cNvPr id="535" name="矩形 534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6" name="直接连接符 535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7" name="椭圆 536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文本框 537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19" name="直接箭头连接符 518"/>
            <p:cNvCxnSpPr/>
            <p:nvPr/>
          </p:nvCxnSpPr>
          <p:spPr>
            <a:xfrm flipH="1">
              <a:off x="2480979" y="2383328"/>
              <a:ext cx="378611" cy="539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0" name="直接箭头连接符 519"/>
            <p:cNvCxnSpPr>
              <a:stCxn id="545" idx="4"/>
              <a:endCxn id="539" idx="1"/>
            </p:cNvCxnSpPr>
            <p:nvPr/>
          </p:nvCxnSpPr>
          <p:spPr>
            <a:xfrm flipV="1">
              <a:off x="3842285" y="2379517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1" name="文本框 520"/>
            <p:cNvSpPr txBox="1"/>
            <p:nvPr/>
          </p:nvSpPr>
          <p:spPr>
            <a:xfrm>
              <a:off x="4279478" y="2701437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end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2" name="文本框 521"/>
            <p:cNvSpPr txBox="1"/>
            <p:nvPr/>
          </p:nvSpPr>
          <p:spPr>
            <a:xfrm>
              <a:off x="3555095" y="2701437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start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23" name="直接箭头连接符 522"/>
            <p:cNvCxnSpPr/>
            <p:nvPr/>
          </p:nvCxnSpPr>
          <p:spPr>
            <a:xfrm flipV="1">
              <a:off x="3667248" y="2534301"/>
              <a:ext cx="0" cy="6315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>
              <a:stCxn id="557" idx="7"/>
            </p:cNvCxnSpPr>
            <p:nvPr/>
          </p:nvCxnSpPr>
          <p:spPr>
            <a:xfrm flipV="1">
              <a:off x="1736445" y="1845873"/>
              <a:ext cx="0" cy="5298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文本框 524"/>
            <p:cNvSpPr txBox="1"/>
            <p:nvPr/>
          </p:nvSpPr>
          <p:spPr>
            <a:xfrm>
              <a:off x="2723182" y="1906315"/>
              <a:ext cx="6438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newHead</a:t>
              </a:r>
              <a:endParaRPr kumimoji="1" lang="zh-CN" alt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26" name="直接连接符 525"/>
            <p:cNvCxnSpPr/>
            <p:nvPr/>
          </p:nvCxnSpPr>
          <p:spPr>
            <a:xfrm>
              <a:off x="1738024" y="1866516"/>
              <a:ext cx="13759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箭头连接符 526"/>
            <p:cNvCxnSpPr/>
            <p:nvPr/>
          </p:nvCxnSpPr>
          <p:spPr>
            <a:xfrm>
              <a:off x="3100082" y="1845873"/>
              <a:ext cx="0" cy="292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文本框 527"/>
            <p:cNvSpPr txBox="1"/>
            <p:nvPr/>
          </p:nvSpPr>
          <p:spPr>
            <a:xfrm>
              <a:off x="4984566" y="2685946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next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9" name="文本框 528"/>
            <p:cNvSpPr txBox="1"/>
            <p:nvPr/>
          </p:nvSpPr>
          <p:spPr>
            <a:xfrm>
              <a:off x="2191750" y="2668053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pre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30" name="直接连接符 529"/>
            <p:cNvCxnSpPr/>
            <p:nvPr/>
          </p:nvCxnSpPr>
          <p:spPr>
            <a:xfrm flipV="1">
              <a:off x="2172235" y="2395539"/>
              <a:ext cx="0" cy="7562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/>
            <p:cNvCxnSpPr/>
            <p:nvPr/>
          </p:nvCxnSpPr>
          <p:spPr>
            <a:xfrm>
              <a:off x="2152085" y="3151779"/>
              <a:ext cx="15151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箭头连接符 531"/>
            <p:cNvCxnSpPr/>
            <p:nvPr/>
          </p:nvCxnSpPr>
          <p:spPr>
            <a:xfrm flipV="1">
              <a:off x="4544268" y="1742541"/>
              <a:ext cx="0" cy="6315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文本框 532"/>
            <p:cNvSpPr txBox="1"/>
            <p:nvPr/>
          </p:nvSpPr>
          <p:spPr>
            <a:xfrm>
              <a:off x="4369596" y="1601494"/>
              <a:ext cx="42711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NULL</a:t>
              </a:r>
              <a:endParaRPr kumimoji="1"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34" name="直接箭头连接符 533"/>
            <p:cNvCxnSpPr/>
            <p:nvPr/>
          </p:nvCxnSpPr>
          <p:spPr>
            <a:xfrm flipV="1">
              <a:off x="5288055" y="2371432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8" name="组合 557"/>
          <p:cNvGrpSpPr/>
          <p:nvPr/>
        </p:nvGrpSpPr>
        <p:grpSpPr>
          <a:xfrm>
            <a:off x="4971461" y="3596876"/>
            <a:ext cx="4329429" cy="1305906"/>
            <a:chOff x="1222286" y="3517173"/>
            <a:chExt cx="4329429" cy="1305906"/>
          </a:xfrm>
        </p:grpSpPr>
        <p:grpSp>
          <p:nvGrpSpPr>
            <p:cNvPr id="559" name="组合 558"/>
            <p:cNvGrpSpPr/>
            <p:nvPr/>
          </p:nvGrpSpPr>
          <p:grpSpPr>
            <a:xfrm>
              <a:off x="1348229" y="3799147"/>
              <a:ext cx="407466" cy="503340"/>
              <a:chOff x="4412609" y="1929467"/>
              <a:chExt cx="1728132" cy="2134751"/>
            </a:xfrm>
          </p:grpSpPr>
          <p:sp>
            <p:nvSpPr>
              <p:cNvPr id="602" name="矩形 601"/>
              <p:cNvSpPr/>
              <p:nvPr/>
            </p:nvSpPr>
            <p:spPr>
              <a:xfrm>
                <a:off x="4412609" y="1929467"/>
                <a:ext cx="1728132" cy="21347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3" name="直接连接符 602"/>
              <p:cNvCxnSpPr/>
              <p:nvPr/>
            </p:nvCxnSpPr>
            <p:spPr>
              <a:xfrm>
                <a:off x="5553512" y="1929467"/>
                <a:ext cx="0" cy="2134751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4" name="椭圆 603"/>
              <p:cNvSpPr/>
              <p:nvPr/>
            </p:nvSpPr>
            <p:spPr>
              <a:xfrm>
                <a:off x="5824267" y="2973982"/>
                <a:ext cx="45719" cy="4571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0" name="文本框 559"/>
            <p:cNvSpPr txBox="1"/>
            <p:nvPr/>
          </p:nvSpPr>
          <p:spPr>
            <a:xfrm>
              <a:off x="1222286" y="4357246"/>
              <a:ext cx="5334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dummy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61" name="组合 560"/>
            <p:cNvGrpSpPr/>
            <p:nvPr/>
          </p:nvGrpSpPr>
          <p:grpSpPr>
            <a:xfrm flipH="1">
              <a:off x="2051446" y="3799147"/>
              <a:ext cx="407466" cy="503340"/>
              <a:chOff x="4144155" y="2520871"/>
              <a:chExt cx="407466" cy="503340"/>
            </a:xfrm>
          </p:grpSpPr>
          <p:sp>
            <p:nvSpPr>
              <p:cNvPr id="598" name="矩形 597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9" name="直接连接符 598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0" name="椭圆 599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文本框 600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2" name="组合 561"/>
            <p:cNvGrpSpPr/>
            <p:nvPr/>
          </p:nvGrpSpPr>
          <p:grpSpPr>
            <a:xfrm flipH="1">
              <a:off x="2754663" y="3799147"/>
              <a:ext cx="407466" cy="503340"/>
              <a:chOff x="4144155" y="2520871"/>
              <a:chExt cx="407466" cy="503340"/>
            </a:xfrm>
          </p:grpSpPr>
          <p:sp>
            <p:nvSpPr>
              <p:cNvPr id="594" name="矩形 593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5" name="直接连接符 594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6" name="椭圆 595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文本框 596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3" name="组合 562"/>
            <p:cNvGrpSpPr/>
            <p:nvPr/>
          </p:nvGrpSpPr>
          <p:grpSpPr>
            <a:xfrm flipH="1">
              <a:off x="3457880" y="3799147"/>
              <a:ext cx="407466" cy="503340"/>
              <a:chOff x="4144155" y="2520871"/>
              <a:chExt cx="407466" cy="503340"/>
            </a:xfrm>
          </p:grpSpPr>
          <p:sp>
            <p:nvSpPr>
              <p:cNvPr id="590" name="矩形 589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1" name="直接连接符 590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2" name="椭圆 591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文本框 592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4" name="组合 563"/>
            <p:cNvGrpSpPr/>
            <p:nvPr/>
          </p:nvGrpSpPr>
          <p:grpSpPr>
            <a:xfrm flipH="1">
              <a:off x="4161097" y="3799147"/>
              <a:ext cx="407466" cy="503340"/>
              <a:chOff x="4144155" y="2520871"/>
              <a:chExt cx="407466" cy="503340"/>
            </a:xfrm>
          </p:grpSpPr>
          <p:sp>
            <p:nvSpPr>
              <p:cNvPr id="586" name="矩形 585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7" name="直接连接符 586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8" name="椭圆 587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文本框 588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5" name="组合 564"/>
            <p:cNvGrpSpPr/>
            <p:nvPr/>
          </p:nvGrpSpPr>
          <p:grpSpPr>
            <a:xfrm>
              <a:off x="4864314" y="3799147"/>
              <a:ext cx="407466" cy="503340"/>
              <a:chOff x="4144155" y="2520871"/>
              <a:chExt cx="407466" cy="503340"/>
            </a:xfrm>
          </p:grpSpPr>
          <p:sp>
            <p:nvSpPr>
              <p:cNvPr id="582" name="矩形 581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3" name="直接连接符 582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4" name="椭圆 583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文本框 584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66" name="直接箭头连接符 565"/>
            <p:cNvCxnSpPr/>
            <p:nvPr/>
          </p:nvCxnSpPr>
          <p:spPr>
            <a:xfrm flipH="1">
              <a:off x="2434810" y="4054628"/>
              <a:ext cx="378611" cy="539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7" name="文本框 566"/>
            <p:cNvSpPr txBox="1"/>
            <p:nvPr/>
          </p:nvSpPr>
          <p:spPr>
            <a:xfrm>
              <a:off x="4233309" y="4372737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end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8" name="文本框 567"/>
            <p:cNvSpPr txBox="1"/>
            <p:nvPr/>
          </p:nvSpPr>
          <p:spPr>
            <a:xfrm>
              <a:off x="3508926" y="4372737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start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69" name="直接箭头连接符 568"/>
            <p:cNvCxnSpPr/>
            <p:nvPr/>
          </p:nvCxnSpPr>
          <p:spPr>
            <a:xfrm flipV="1">
              <a:off x="4405364" y="4302487"/>
              <a:ext cx="0" cy="5205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>
              <a:stCxn id="604" idx="7"/>
            </p:cNvCxnSpPr>
            <p:nvPr/>
          </p:nvCxnSpPr>
          <p:spPr>
            <a:xfrm flipV="1">
              <a:off x="1690276" y="3517173"/>
              <a:ext cx="0" cy="5298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文本框 570"/>
            <p:cNvSpPr txBox="1"/>
            <p:nvPr/>
          </p:nvSpPr>
          <p:spPr>
            <a:xfrm>
              <a:off x="2677013" y="3577615"/>
              <a:ext cx="6438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newHead</a:t>
              </a:r>
              <a:endParaRPr kumimoji="1" lang="zh-CN" alt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72" name="直接连接符 571"/>
            <p:cNvCxnSpPr/>
            <p:nvPr/>
          </p:nvCxnSpPr>
          <p:spPr>
            <a:xfrm>
              <a:off x="1691855" y="3537816"/>
              <a:ext cx="13759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箭头连接符 572"/>
            <p:cNvCxnSpPr/>
            <p:nvPr/>
          </p:nvCxnSpPr>
          <p:spPr>
            <a:xfrm>
              <a:off x="3053913" y="3517173"/>
              <a:ext cx="0" cy="292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文本框 573"/>
            <p:cNvSpPr txBox="1"/>
            <p:nvPr/>
          </p:nvSpPr>
          <p:spPr>
            <a:xfrm>
              <a:off x="4938397" y="4357246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next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5" name="文本框 574"/>
            <p:cNvSpPr txBox="1"/>
            <p:nvPr/>
          </p:nvSpPr>
          <p:spPr>
            <a:xfrm>
              <a:off x="2145581" y="4339353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pre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76" name="直接连接符 575"/>
            <p:cNvCxnSpPr/>
            <p:nvPr/>
          </p:nvCxnSpPr>
          <p:spPr>
            <a:xfrm flipV="1">
              <a:off x="2126066" y="4066839"/>
              <a:ext cx="0" cy="7562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/>
            <p:cNvCxnSpPr/>
            <p:nvPr/>
          </p:nvCxnSpPr>
          <p:spPr>
            <a:xfrm>
              <a:off x="2105916" y="4823079"/>
              <a:ext cx="22994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箭头连接符 577"/>
            <p:cNvCxnSpPr/>
            <p:nvPr/>
          </p:nvCxnSpPr>
          <p:spPr>
            <a:xfrm flipH="1">
              <a:off x="3831000" y="4061449"/>
              <a:ext cx="378611" cy="539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9" name="文本框 578"/>
            <p:cNvSpPr txBox="1"/>
            <p:nvPr/>
          </p:nvSpPr>
          <p:spPr>
            <a:xfrm>
              <a:off x="4068325" y="3547877"/>
              <a:ext cx="6438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newHead’</a:t>
              </a:r>
              <a:endParaRPr kumimoji="1" lang="zh-CN" alt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80" name="直接箭头连接符 579"/>
            <p:cNvCxnSpPr/>
            <p:nvPr/>
          </p:nvCxnSpPr>
          <p:spPr>
            <a:xfrm flipV="1">
              <a:off x="5186734" y="4047006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1" name="曲线连接符 580"/>
            <p:cNvCxnSpPr>
              <a:stCxn id="590" idx="3"/>
              <a:endCxn id="585" idx="1"/>
            </p:cNvCxnSpPr>
            <p:nvPr/>
          </p:nvCxnSpPr>
          <p:spPr>
            <a:xfrm rot="10800000" flipH="1" flipV="1">
              <a:off x="3457879" y="4050817"/>
              <a:ext cx="1500769" cy="5390"/>
            </a:xfrm>
            <a:prstGeom prst="curvedConnector5">
              <a:avLst>
                <a:gd name="adj1" fmla="val -15232"/>
                <a:gd name="adj2" fmla="val -8910390"/>
                <a:gd name="adj3" fmla="val 635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5" name="组合 604"/>
          <p:cNvGrpSpPr/>
          <p:nvPr/>
        </p:nvGrpSpPr>
        <p:grpSpPr>
          <a:xfrm>
            <a:off x="4971461" y="5239958"/>
            <a:ext cx="4636001" cy="1305906"/>
            <a:chOff x="1172033" y="4980044"/>
            <a:chExt cx="4636001" cy="1305906"/>
          </a:xfrm>
        </p:grpSpPr>
        <p:grpSp>
          <p:nvGrpSpPr>
            <p:cNvPr id="606" name="组合 605"/>
            <p:cNvGrpSpPr/>
            <p:nvPr/>
          </p:nvGrpSpPr>
          <p:grpSpPr>
            <a:xfrm>
              <a:off x="1297976" y="5262018"/>
              <a:ext cx="407466" cy="503340"/>
              <a:chOff x="4412609" y="1929467"/>
              <a:chExt cx="1728132" cy="2134751"/>
            </a:xfrm>
          </p:grpSpPr>
          <p:sp>
            <p:nvSpPr>
              <p:cNvPr id="649" name="矩形 648"/>
              <p:cNvSpPr/>
              <p:nvPr/>
            </p:nvSpPr>
            <p:spPr>
              <a:xfrm>
                <a:off x="4412609" y="1929467"/>
                <a:ext cx="1728132" cy="21347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0" name="直接连接符 649"/>
              <p:cNvCxnSpPr/>
              <p:nvPr/>
            </p:nvCxnSpPr>
            <p:spPr>
              <a:xfrm>
                <a:off x="5553512" y="1929467"/>
                <a:ext cx="0" cy="2134751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1" name="椭圆 650"/>
              <p:cNvSpPr/>
              <p:nvPr/>
            </p:nvSpPr>
            <p:spPr>
              <a:xfrm>
                <a:off x="5824267" y="2973982"/>
                <a:ext cx="45719" cy="45719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7" name="文本框 606"/>
            <p:cNvSpPr txBox="1"/>
            <p:nvPr/>
          </p:nvSpPr>
          <p:spPr>
            <a:xfrm>
              <a:off x="1172033" y="5820117"/>
              <a:ext cx="5334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dummy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08" name="组合 607"/>
            <p:cNvGrpSpPr/>
            <p:nvPr/>
          </p:nvGrpSpPr>
          <p:grpSpPr>
            <a:xfrm flipH="1">
              <a:off x="2001193" y="5262018"/>
              <a:ext cx="407466" cy="503340"/>
              <a:chOff x="4144155" y="2520871"/>
              <a:chExt cx="407466" cy="503340"/>
            </a:xfrm>
          </p:grpSpPr>
          <p:sp>
            <p:nvSpPr>
              <p:cNvPr id="645" name="矩形 644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6" name="直接连接符 645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7" name="椭圆 646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8" name="文本框 647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" name="组合 608"/>
            <p:cNvGrpSpPr/>
            <p:nvPr/>
          </p:nvGrpSpPr>
          <p:grpSpPr>
            <a:xfrm flipH="1">
              <a:off x="2704410" y="5262018"/>
              <a:ext cx="407466" cy="503340"/>
              <a:chOff x="4144155" y="2520871"/>
              <a:chExt cx="407466" cy="503340"/>
            </a:xfrm>
          </p:grpSpPr>
          <p:sp>
            <p:nvSpPr>
              <p:cNvPr id="641" name="矩形 640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2" name="直接连接符 641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3" name="椭圆 642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文本框 643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" name="组合 609"/>
            <p:cNvGrpSpPr/>
            <p:nvPr/>
          </p:nvGrpSpPr>
          <p:grpSpPr>
            <a:xfrm flipH="1">
              <a:off x="3407627" y="5262018"/>
              <a:ext cx="407466" cy="503340"/>
              <a:chOff x="4144155" y="2520871"/>
              <a:chExt cx="407466" cy="503340"/>
            </a:xfrm>
          </p:grpSpPr>
          <p:sp>
            <p:nvSpPr>
              <p:cNvPr id="637" name="矩形 636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8" name="直接连接符 637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9" name="椭圆 638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文本框 639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" name="组合 610"/>
            <p:cNvGrpSpPr/>
            <p:nvPr/>
          </p:nvGrpSpPr>
          <p:grpSpPr>
            <a:xfrm flipH="1">
              <a:off x="4110844" y="5262018"/>
              <a:ext cx="407466" cy="503340"/>
              <a:chOff x="4144155" y="2520871"/>
              <a:chExt cx="407466" cy="503340"/>
            </a:xfrm>
          </p:grpSpPr>
          <p:sp>
            <p:nvSpPr>
              <p:cNvPr id="633" name="矩形 632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4" name="直接连接符 633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5" name="椭圆 634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文本框 635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" name="组合 611"/>
            <p:cNvGrpSpPr/>
            <p:nvPr/>
          </p:nvGrpSpPr>
          <p:grpSpPr>
            <a:xfrm>
              <a:off x="4814061" y="5262018"/>
              <a:ext cx="407466" cy="503340"/>
              <a:chOff x="4144155" y="2520871"/>
              <a:chExt cx="407466" cy="503340"/>
            </a:xfrm>
          </p:grpSpPr>
          <p:sp>
            <p:nvSpPr>
              <p:cNvPr id="629" name="矩形 628"/>
              <p:cNvSpPr/>
              <p:nvPr/>
            </p:nvSpPr>
            <p:spPr>
              <a:xfrm>
                <a:off x="4144155" y="2520871"/>
                <a:ext cx="407466" cy="5033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0" name="直接连接符 629"/>
              <p:cNvCxnSpPr/>
              <p:nvPr/>
            </p:nvCxnSpPr>
            <p:spPr>
              <a:xfrm>
                <a:off x="4413162" y="2520871"/>
                <a:ext cx="0" cy="50334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1" name="椭圆 630"/>
              <p:cNvSpPr/>
              <p:nvPr/>
            </p:nvSpPr>
            <p:spPr>
              <a:xfrm>
                <a:off x="4477001" y="2767151"/>
                <a:ext cx="10780" cy="1078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文本框 631"/>
              <p:cNvSpPr txBox="1"/>
              <p:nvPr/>
            </p:nvSpPr>
            <p:spPr>
              <a:xfrm>
                <a:off x="4238490" y="2654820"/>
                <a:ext cx="1377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zh-CN" sz="16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13" name="直接箭头连接符 612"/>
            <p:cNvCxnSpPr/>
            <p:nvPr/>
          </p:nvCxnSpPr>
          <p:spPr>
            <a:xfrm flipH="1">
              <a:off x="2384557" y="5517499"/>
              <a:ext cx="378611" cy="539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4" name="文本框 613"/>
            <p:cNvSpPr txBox="1"/>
            <p:nvPr/>
          </p:nvSpPr>
          <p:spPr>
            <a:xfrm>
              <a:off x="5452849" y="5563868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end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" name="文本框 614"/>
            <p:cNvSpPr txBox="1"/>
            <p:nvPr/>
          </p:nvSpPr>
          <p:spPr>
            <a:xfrm>
              <a:off x="4884627" y="5797136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start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16" name="直接箭头连接符 615"/>
            <p:cNvCxnSpPr/>
            <p:nvPr/>
          </p:nvCxnSpPr>
          <p:spPr>
            <a:xfrm flipV="1">
              <a:off x="4355111" y="5765358"/>
              <a:ext cx="0" cy="5205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>
              <a:stCxn id="651" idx="7"/>
            </p:cNvCxnSpPr>
            <p:nvPr/>
          </p:nvCxnSpPr>
          <p:spPr>
            <a:xfrm flipV="1">
              <a:off x="1640023" y="4980044"/>
              <a:ext cx="0" cy="5298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文本框 617"/>
            <p:cNvSpPr txBox="1"/>
            <p:nvPr/>
          </p:nvSpPr>
          <p:spPr>
            <a:xfrm>
              <a:off x="2626760" y="5040486"/>
              <a:ext cx="6438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newHead</a:t>
              </a:r>
              <a:endParaRPr kumimoji="1" lang="zh-CN" alt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19" name="直接连接符 618"/>
            <p:cNvCxnSpPr/>
            <p:nvPr/>
          </p:nvCxnSpPr>
          <p:spPr>
            <a:xfrm>
              <a:off x="1641602" y="5000687"/>
              <a:ext cx="13759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箭头连接符 619"/>
            <p:cNvCxnSpPr/>
            <p:nvPr/>
          </p:nvCxnSpPr>
          <p:spPr>
            <a:xfrm>
              <a:off x="3003660" y="4980044"/>
              <a:ext cx="0" cy="292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文本框 620"/>
            <p:cNvSpPr txBox="1"/>
            <p:nvPr/>
          </p:nvSpPr>
          <p:spPr>
            <a:xfrm>
              <a:off x="5435137" y="5661452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next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2" name="文本框 621"/>
            <p:cNvSpPr txBox="1"/>
            <p:nvPr/>
          </p:nvSpPr>
          <p:spPr>
            <a:xfrm>
              <a:off x="3486211" y="5783911"/>
              <a:ext cx="3551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pre</a:t>
              </a:r>
              <a:endParaRPr kumimoji="1"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23" name="直接连接符 622"/>
            <p:cNvCxnSpPr/>
            <p:nvPr/>
          </p:nvCxnSpPr>
          <p:spPr>
            <a:xfrm flipV="1">
              <a:off x="2075813" y="5529710"/>
              <a:ext cx="0" cy="7562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>
              <a:off x="2055663" y="6285950"/>
              <a:ext cx="22994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箭头连接符 624"/>
            <p:cNvCxnSpPr/>
            <p:nvPr/>
          </p:nvCxnSpPr>
          <p:spPr>
            <a:xfrm flipH="1">
              <a:off x="3780747" y="5524320"/>
              <a:ext cx="378611" cy="539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6" name="文本框 625"/>
            <p:cNvSpPr txBox="1"/>
            <p:nvPr/>
          </p:nvSpPr>
          <p:spPr>
            <a:xfrm>
              <a:off x="4018072" y="5010748"/>
              <a:ext cx="64383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newHead’</a:t>
              </a:r>
              <a:endParaRPr kumimoji="1" lang="zh-CN" alt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27" name="直接箭头连接符 626"/>
            <p:cNvCxnSpPr/>
            <p:nvPr/>
          </p:nvCxnSpPr>
          <p:spPr>
            <a:xfrm flipV="1">
              <a:off x="5136481" y="5509877"/>
              <a:ext cx="364981" cy="5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曲线连接符 627"/>
            <p:cNvCxnSpPr/>
            <p:nvPr/>
          </p:nvCxnSpPr>
          <p:spPr>
            <a:xfrm rot="10800000" flipH="1" flipV="1">
              <a:off x="3447795" y="5488856"/>
              <a:ext cx="1500769" cy="5390"/>
            </a:xfrm>
            <a:prstGeom prst="curvedConnector5">
              <a:avLst>
                <a:gd name="adj1" fmla="val -15232"/>
                <a:gd name="adj2" fmla="val -8910390"/>
                <a:gd name="adj3" fmla="val 635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2" name="文本框 651"/>
          <p:cNvSpPr txBox="1"/>
          <p:nvPr/>
        </p:nvSpPr>
        <p:spPr>
          <a:xfrm>
            <a:off x="9742235" y="272822"/>
            <a:ext cx="2396353" cy="63709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、确定完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end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节点之后，将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end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的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next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指针调整为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NULL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，这是为了配合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reverse()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函数，让他知道当前链表的尾巴在哪</a:t>
            </a:r>
            <a:endParaRPr kumimoji="1"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algn="l"/>
            <a:endParaRPr kumimoji="1"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algn="l"/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1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、翻转当前链表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,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并记录翻转后的头节点为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newHead</a:t>
            </a:r>
          </a:p>
          <a:p>
            <a:pPr algn="l"/>
            <a:endParaRPr kumimoji="1"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algn="l"/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2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、当前链表翻转之后的尾巴节点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[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翻转之后的尾巴节点就是翻转之前的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start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节点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]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应该指向下一个翻转后的链表的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头节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点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newHead’</a:t>
            </a:r>
          </a:p>
          <a:p>
            <a:pPr algn="l"/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（注意设置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dummy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节点的优势在这里体现出来，第一次翻转时，可以由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dummy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代替上一次的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newHead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）</a:t>
            </a:r>
            <a:endParaRPr kumimoji="1"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algn="l"/>
            <a:endParaRPr kumimoji="1"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algn="l"/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3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、更新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4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个指针</a:t>
            </a:r>
            <a:endParaRPr kumimoji="1"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654" name="直接连接符 653"/>
          <p:cNvCxnSpPr/>
          <p:nvPr/>
        </p:nvCxnSpPr>
        <p:spPr>
          <a:xfrm>
            <a:off x="9580225" y="0"/>
            <a:ext cx="0" cy="68580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/>
          <p:cNvCxnSpPr/>
          <p:nvPr/>
        </p:nvCxnSpPr>
        <p:spPr>
          <a:xfrm>
            <a:off x="4617700" y="0"/>
            <a:ext cx="0" cy="685800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-1" y="3361"/>
                <a:ext cx="12196764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𝑲</m:t>
                      </m:r>
                      <m:r>
                        <a:rPr kumimoji="1"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kumimoji="1" lang="zh-CN" altLang="en-US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361"/>
                <a:ext cx="12196764" cy="246221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1560353" y="1073787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2392261" y="1073787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3224169" y="1075186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4056077" y="1076585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4887985" y="1076585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5719893" y="1077984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6551801" y="1079383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7383709" y="1079383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8215617" y="1080782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9047525" y="1082181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9879433" y="1082181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711341" y="1083580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004969" y="1277922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直接箭头连接符 413"/>
          <p:cNvCxnSpPr/>
          <p:nvPr/>
        </p:nvCxnSpPr>
        <p:spPr>
          <a:xfrm>
            <a:off x="2836877" y="1276522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>
            <a:off x="3668785" y="1276522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/>
          <p:nvPr/>
        </p:nvCxnSpPr>
        <p:spPr>
          <a:xfrm>
            <a:off x="4500693" y="1276522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/>
          <p:nvPr/>
        </p:nvCxnSpPr>
        <p:spPr>
          <a:xfrm>
            <a:off x="5332601" y="1276522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>
            <a:off x="6164509" y="1276522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/>
          <p:nvPr/>
        </p:nvCxnSpPr>
        <p:spPr>
          <a:xfrm>
            <a:off x="6996417" y="1276522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直接箭头连接符 419"/>
          <p:cNvCxnSpPr/>
          <p:nvPr/>
        </p:nvCxnSpPr>
        <p:spPr>
          <a:xfrm>
            <a:off x="7828325" y="1276522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/>
          <p:nvPr/>
        </p:nvCxnSpPr>
        <p:spPr>
          <a:xfrm>
            <a:off x="8660233" y="1276522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/>
          <p:nvPr/>
        </p:nvCxnSpPr>
        <p:spPr>
          <a:xfrm>
            <a:off x="9492141" y="1276522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直接箭头连接符 432"/>
          <p:cNvCxnSpPr/>
          <p:nvPr/>
        </p:nvCxnSpPr>
        <p:spPr>
          <a:xfrm>
            <a:off x="10324049" y="1276522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椭圆 434"/>
          <p:cNvSpPr/>
          <p:nvPr/>
        </p:nvSpPr>
        <p:spPr>
          <a:xfrm>
            <a:off x="726348" y="1073787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36" name="直接箭头连接符 435"/>
          <p:cNvCxnSpPr/>
          <p:nvPr/>
        </p:nvCxnSpPr>
        <p:spPr>
          <a:xfrm>
            <a:off x="1170964" y="1277922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7" name="椭圆 436"/>
          <p:cNvSpPr/>
          <p:nvPr/>
        </p:nvSpPr>
        <p:spPr>
          <a:xfrm>
            <a:off x="1560353" y="2357992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2392261" y="2357992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3224169" y="2359391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4056077" y="2360790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4887985" y="2360790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5719893" y="2362189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6551801" y="2363588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7383709" y="2363588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8215617" y="2364987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9047525" y="2366386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9879433" y="2366386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711341" y="2367785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50" name="直接箭头连接符 449"/>
          <p:cNvCxnSpPr/>
          <p:nvPr/>
        </p:nvCxnSpPr>
        <p:spPr>
          <a:xfrm flipH="1">
            <a:off x="2004969" y="2562127"/>
            <a:ext cx="3872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/>
          <p:nvPr/>
        </p:nvCxnSpPr>
        <p:spPr>
          <a:xfrm flipH="1">
            <a:off x="2836877" y="2560727"/>
            <a:ext cx="3872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箭头连接符 652"/>
          <p:cNvCxnSpPr/>
          <p:nvPr/>
        </p:nvCxnSpPr>
        <p:spPr>
          <a:xfrm flipH="1">
            <a:off x="4500693" y="2560727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直接箭头连接符 654"/>
          <p:cNvCxnSpPr/>
          <p:nvPr/>
        </p:nvCxnSpPr>
        <p:spPr>
          <a:xfrm flipH="1">
            <a:off x="5332601" y="2560727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直接箭头连接符 657"/>
          <p:cNvCxnSpPr/>
          <p:nvPr/>
        </p:nvCxnSpPr>
        <p:spPr>
          <a:xfrm>
            <a:off x="6996417" y="2560727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直接箭头连接符 658"/>
          <p:cNvCxnSpPr/>
          <p:nvPr/>
        </p:nvCxnSpPr>
        <p:spPr>
          <a:xfrm>
            <a:off x="7828325" y="2560727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/>
          <p:nvPr/>
        </p:nvCxnSpPr>
        <p:spPr>
          <a:xfrm>
            <a:off x="8660233" y="2560727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直接箭头连接符 660"/>
          <p:cNvCxnSpPr/>
          <p:nvPr/>
        </p:nvCxnSpPr>
        <p:spPr>
          <a:xfrm>
            <a:off x="9492141" y="2560727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/>
          <p:nvPr/>
        </p:nvCxnSpPr>
        <p:spPr>
          <a:xfrm>
            <a:off x="10324049" y="2560727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椭圆 662"/>
          <p:cNvSpPr/>
          <p:nvPr/>
        </p:nvSpPr>
        <p:spPr>
          <a:xfrm>
            <a:off x="726348" y="2357992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06640" y="2079630"/>
            <a:ext cx="6796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newHead</a:t>
            </a:r>
            <a:endParaRPr kumimoji="1" lang="zh-CN" altLang="en-US" sz="1400" dirty="0" smtClean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曲线连接符 13"/>
          <p:cNvCxnSpPr>
            <a:stCxn id="663" idx="0"/>
            <a:endCxn id="439" idx="0"/>
          </p:cNvCxnSpPr>
          <p:nvPr/>
        </p:nvCxnSpPr>
        <p:spPr>
          <a:xfrm rot="16200000" flipH="1">
            <a:off x="2196866" y="1109781"/>
            <a:ext cx="1399" cy="2497821"/>
          </a:xfrm>
          <a:prstGeom prst="curvedConnector3">
            <a:avLst>
              <a:gd name="adj1" fmla="val -16340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437" idx="4"/>
            <a:endCxn id="441" idx="4"/>
          </p:cNvCxnSpPr>
          <p:nvPr/>
        </p:nvCxnSpPr>
        <p:spPr>
          <a:xfrm rot="16200000" flipH="1">
            <a:off x="3029124" y="1556145"/>
            <a:ext cx="2798" cy="2495724"/>
          </a:xfrm>
          <a:prstGeom prst="curvedConnector3">
            <a:avLst>
              <a:gd name="adj1" fmla="val 827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782661" y="3626812"/>
            <a:ext cx="5162968" cy="428741"/>
            <a:chOff x="1765029" y="3478398"/>
            <a:chExt cx="5162968" cy="428741"/>
          </a:xfrm>
        </p:grpSpPr>
        <p:sp>
          <p:nvSpPr>
            <p:cNvPr id="17" name="文本框 16"/>
            <p:cNvSpPr txBox="1"/>
            <p:nvPr/>
          </p:nvSpPr>
          <p:spPr>
            <a:xfrm>
              <a:off x="1765029" y="3478398"/>
              <a:ext cx="13625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sz="2400" dirty="0" smtClean="0">
                  <a:solidFill>
                    <a:srgbClr val="221815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kumimoji="1" lang="zh-CN" altLang="en-US" sz="2400" dirty="0" smtClean="0">
                <a:solidFill>
                  <a:srgbClr val="221815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5" name="文本框 714"/>
            <p:cNvSpPr txBox="1"/>
            <p:nvPr/>
          </p:nvSpPr>
          <p:spPr>
            <a:xfrm>
              <a:off x="4260753" y="3537807"/>
              <a:ext cx="15388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sz="2400" dirty="0" smtClean="0">
                  <a:solidFill>
                    <a:srgbClr val="221815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kumimoji="1" lang="zh-CN" altLang="en-US" sz="2400" dirty="0" smtClean="0">
                <a:solidFill>
                  <a:srgbClr val="221815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6" name="文本框 715"/>
            <p:cNvSpPr txBox="1"/>
            <p:nvPr/>
          </p:nvSpPr>
          <p:spPr>
            <a:xfrm>
              <a:off x="5924569" y="3478398"/>
              <a:ext cx="13625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sz="2400" dirty="0" smtClean="0">
                  <a:solidFill>
                    <a:srgbClr val="221815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kumimoji="1" lang="zh-CN" altLang="en-US" sz="2400" dirty="0" smtClean="0">
                <a:solidFill>
                  <a:srgbClr val="221815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7" name="文本框 716"/>
            <p:cNvSpPr txBox="1"/>
            <p:nvPr/>
          </p:nvSpPr>
          <p:spPr>
            <a:xfrm>
              <a:off x="6774109" y="3478398"/>
              <a:ext cx="15388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zh-CN" sz="2400" dirty="0" smtClean="0">
                  <a:solidFill>
                    <a:srgbClr val="221815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kumimoji="1" lang="zh-CN" altLang="en-US" sz="2400" dirty="0" smtClean="0">
                <a:solidFill>
                  <a:srgbClr val="221815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8" name="文本框 717"/>
          <p:cNvSpPr txBox="1"/>
          <p:nvPr/>
        </p:nvSpPr>
        <p:spPr>
          <a:xfrm>
            <a:off x="880527" y="3065904"/>
            <a:ext cx="1362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2400" dirty="0" smtClean="0">
                <a:solidFill>
                  <a:srgbClr val="221815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kumimoji="1" lang="zh-CN" altLang="en-US" sz="2400" dirty="0" smtClean="0">
              <a:solidFill>
                <a:srgbClr val="221815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0" name="文本框 719"/>
          <p:cNvSpPr txBox="1"/>
          <p:nvPr/>
        </p:nvSpPr>
        <p:spPr>
          <a:xfrm>
            <a:off x="1705717" y="3065904"/>
            <a:ext cx="1538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2400" dirty="0" smtClean="0">
                <a:solidFill>
                  <a:srgbClr val="221815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endParaRPr kumimoji="1" lang="zh-CN" altLang="en-US" sz="2400" dirty="0" smtClean="0">
              <a:solidFill>
                <a:srgbClr val="221815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1" name="文本框 720"/>
          <p:cNvSpPr txBox="1"/>
          <p:nvPr/>
        </p:nvSpPr>
        <p:spPr>
          <a:xfrm>
            <a:off x="3453466" y="3065904"/>
            <a:ext cx="1362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2400" dirty="0" smtClean="0">
                <a:solidFill>
                  <a:srgbClr val="221815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endParaRPr kumimoji="1" lang="zh-CN" altLang="en-US" sz="2400" dirty="0" smtClean="0">
              <a:solidFill>
                <a:srgbClr val="221815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2" name="文本框 721"/>
          <p:cNvSpPr txBox="1"/>
          <p:nvPr/>
        </p:nvSpPr>
        <p:spPr>
          <a:xfrm>
            <a:off x="4303007" y="3056924"/>
            <a:ext cx="1538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2400" dirty="0" smtClean="0">
                <a:solidFill>
                  <a:srgbClr val="221815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kumimoji="1" lang="zh-CN" altLang="en-US" sz="2400" dirty="0" smtClean="0">
              <a:solidFill>
                <a:srgbClr val="221815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0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椭圆 362"/>
          <p:cNvSpPr/>
          <p:nvPr/>
        </p:nvSpPr>
        <p:spPr>
          <a:xfrm>
            <a:off x="3961003" y="1954631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4792911" y="1956030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5624819" y="1957429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6456727" y="1957429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14" name="直接箭头连接符 413"/>
          <p:cNvCxnSpPr/>
          <p:nvPr/>
        </p:nvCxnSpPr>
        <p:spPr>
          <a:xfrm>
            <a:off x="4405619" y="2157366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/>
          <p:nvPr/>
        </p:nvCxnSpPr>
        <p:spPr>
          <a:xfrm>
            <a:off x="5237527" y="2157366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直接箭头连接符 415"/>
          <p:cNvCxnSpPr/>
          <p:nvPr/>
        </p:nvCxnSpPr>
        <p:spPr>
          <a:xfrm>
            <a:off x="6069435" y="2157366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/>
          <p:nvPr/>
        </p:nvCxnSpPr>
        <p:spPr>
          <a:xfrm>
            <a:off x="6901343" y="2157366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16200000">
            <a:off x="5658375" y="2595691"/>
            <a:ext cx="387292" cy="0"/>
          </a:xfrm>
          <a:prstGeom prst="straightConnector1">
            <a:avLst/>
          </a:prstGeom>
          <a:ln w="28575">
            <a:solidFill>
              <a:srgbClr val="E9002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672484" y="2881537"/>
            <a:ext cx="3590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mid</a:t>
            </a:r>
            <a:endParaRPr kumimoji="1"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03690" y="2073476"/>
            <a:ext cx="318782" cy="167780"/>
            <a:chOff x="2306972" y="1057013"/>
            <a:chExt cx="570452" cy="394282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2306972" y="1057013"/>
              <a:ext cx="570452" cy="3942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382473" y="1057013"/>
              <a:ext cx="494951" cy="3942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椭圆 68"/>
          <p:cNvSpPr/>
          <p:nvPr/>
        </p:nvSpPr>
        <p:spPr>
          <a:xfrm>
            <a:off x="3961003" y="3793218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792911" y="3794617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5624819" y="3796016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456727" y="3796016"/>
            <a:ext cx="444616" cy="444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4405619" y="3995953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5237527" y="3995953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6069435" y="3995953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901343" y="3995953"/>
            <a:ext cx="387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16200000">
            <a:off x="4808863" y="4434278"/>
            <a:ext cx="387292" cy="0"/>
          </a:xfrm>
          <a:prstGeom prst="straightConnector1">
            <a:avLst/>
          </a:prstGeom>
          <a:ln w="28575">
            <a:solidFill>
              <a:srgbClr val="E9002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822972" y="4720124"/>
            <a:ext cx="3590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mid</a:t>
            </a:r>
            <a:endParaRPr kumimoji="1"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5243367" y="3912063"/>
            <a:ext cx="318782" cy="167780"/>
            <a:chOff x="2306972" y="1057013"/>
            <a:chExt cx="570452" cy="394282"/>
          </a:xfrm>
        </p:grpSpPr>
        <p:cxnSp>
          <p:nvCxnSpPr>
            <p:cNvPr id="80" name="直接连接符 79"/>
            <p:cNvCxnSpPr/>
            <p:nvPr/>
          </p:nvCxnSpPr>
          <p:spPr>
            <a:xfrm flipV="1">
              <a:off x="2306972" y="1057013"/>
              <a:ext cx="570452" cy="3942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2382473" y="1057013"/>
              <a:ext cx="494951" cy="3942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19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4846</TotalTime>
  <Words>226</Words>
  <Application>Microsoft Office PowerPoint</Application>
  <PresentationFormat>自定义</PresentationFormat>
  <Paragraphs>111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等线</vt:lpstr>
      <vt:lpstr>黑体</vt:lpstr>
      <vt:lpstr>Microsoft YaHei</vt:lpstr>
      <vt:lpstr>Arial</vt:lpstr>
      <vt:lpstr>Calibri</vt:lpstr>
      <vt:lpstr>Cambria Math</vt:lpstr>
      <vt:lpstr>Times New Roman</vt:lpstr>
      <vt:lpstr>封面页_图片版 </vt:lpstr>
      <vt:lpstr>目录页</vt:lpstr>
      <vt:lpstr>章节页</vt:lpstr>
      <vt:lpstr>结束页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mayaodong</dc:creator>
  <cp:lastModifiedBy>mayaodong</cp:lastModifiedBy>
  <cp:revision>15</cp:revision>
  <dcterms:created xsi:type="dcterms:W3CDTF">2020-08-28T08:44:19Z</dcterms:created>
  <dcterms:modified xsi:type="dcterms:W3CDTF">2022-01-20T14:16:58Z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(3)qC79veM5nksrrpelYrwitg14H8TwWa/1E73LnvjpEh87lPocdHIA6iYgxh64oecBo236ClgI
cbqYeQ1Jg7cDAHn1WLGzKJVX8uU1y68SdcdIbB+k+9olfhAuJj59CpDC9+xLaAgraE4P4Ghj
l3505aNNzchh0HYjNJY6Z/fhafB9mfYndmIt4iWO2gllVWQZnGd+79sIsAxZEnC97aEIQY/S
0NoskkX5yUvDIspoaS</vt:lpwstr>
  </property>
  <property fmtid="{D5CDD505-2E9C-101B-9397-08002B2CF9AE}" pid="3" name="_2015_ms_pID_7253431">
    <vt:lpwstr>z/fz4Ok+xjGnmBW/l9Oo8Bs2hZY14CAdnsIpHXcLgGrJeuBrBPesfn
4vLwsUvOxhWb9vI7tf96u9HVYpHXmzzWqRMBOJdozyrpwxO3EIuscITI5ke309IbEN8c1Hev
AiTMgyFERw3xrYmmRMlQHntNd1yi45l8X47i1humK1+xIGAaW4r1XGhpmxRBYRjTossjZQ7O
Cv9uo07vyKgHlMXCFOaWNT08pDHfrbY0exT6</vt:lpwstr>
  </property>
  <property fmtid="{D5CDD505-2E9C-101B-9397-08002B2CF9AE}" pid="4" name="_2015_ms_pID_7253432">
    <vt:lpwstr>Qg==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1641952412</vt:lpwstr>
  </property>
</Properties>
</file>