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amahn" initials="S" lastIdx="1" clrIdx="0">
    <p:extLst>
      <p:ext uri="{19B8F6BF-5375-455C-9EA6-DF929625EA0E}">
        <p15:presenceInfo xmlns:p15="http://schemas.microsoft.com/office/powerpoint/2012/main" userId="Salama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A6DC8D-05A9-4FCA-90A5-E2D1DC389A43}">
  <a:tblStyle styleId="{0FA6DC8D-05A9-4FCA-90A5-E2D1DC389A4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AECE6"/>
          </a:solidFill>
        </a:fill>
      </a:tcStyle>
    </a:wholeTbl>
    <a:band1H>
      <a:tcStyle>
        <a:tcBdr/>
        <a:fill>
          <a:solidFill>
            <a:srgbClr val="F5D8CA"/>
          </a:solidFill>
        </a:fill>
      </a:tcStyle>
    </a:band1H>
    <a:band1V>
      <a:tcStyle>
        <a:tcBdr/>
        <a:fill>
          <a:solidFill>
            <a:srgbClr val="F5D8CA"/>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8BFA2E8-13D5-41F8-B803-CC56B7808629}" styleName="Table_1"/>
  <a:tblStyle styleId="{54158C75-8549-4367-BCCB-9A3A138DCEE9}"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txBox="1">
            <a:spLocks noGrp="1"/>
          </p:cNvSpPr>
          <p:nvPr>
            <p:ph type="sldNum" idx="12"/>
          </p:nvPr>
        </p:nvSpPr>
        <p:spPr>
          <a:xfrm>
            <a:off x="3884612" y="8685213"/>
            <a:ext cx="2971799" cy="458700"/>
          </a:xfrm>
          <a:prstGeom prst="rect">
            <a:avLst/>
          </a:prstGeom>
        </p:spPr>
        <p:txBody>
          <a:bodyPr lIns="91425" tIns="45700" rIns="91425" bIns="45700" anchor="b" anchorCtr="0">
            <a:noAutofit/>
          </a:bodyPr>
          <a:lstStyle/>
          <a:p>
            <a:pPr lvl="0">
              <a:spcBef>
                <a:spcPts val="0"/>
              </a:spcBef>
              <a:buClr>
                <a:schemeClr val="dk1"/>
              </a:buClr>
              <a:buSzPct val="25000"/>
              <a:buFont typeface="Calibri"/>
              <a:buNone/>
            </a:pPr>
            <a:fld id="{00000000-1234-1234-1234-123412341234}" type="slidenum">
              <a:rPr lang="en-US"/>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10" name="Shape 1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17" name="Shape 117"/>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24" name="Shape 124"/>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37" name="Shape 1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51" name="Shape 1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400550"/>
            <a:ext cx="5486399" cy="36005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58" name="Shape 158"/>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8</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400550"/>
            <a:ext cx="5486399" cy="36005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6" name="Shape 166"/>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9</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8"/>
        <p:cNvGrpSpPr/>
        <p:nvPr/>
      </p:nvGrpSpPr>
      <p:grpSpPr>
        <a:xfrm>
          <a:off x="0" y="0"/>
          <a:ext cx="0" cy="0"/>
          <a:chOff x="0" y="0"/>
          <a:chExt cx="0" cy="0"/>
        </a:xfrm>
      </p:grpSpPr>
      <p:sp>
        <p:nvSpPr>
          <p:cNvPr id="19" name="Shape 19"/>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 name="Shape 20"/>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 name="Shape 21"/>
          <p:cNvSpPr txBox="1">
            <a:spLocks noGrp="1"/>
          </p:cNvSpPr>
          <p:nvPr>
            <p:ph type="ctrTitle"/>
          </p:nvPr>
        </p:nvSpPr>
        <p:spPr>
          <a:xfrm>
            <a:off x="1097279" y="758952"/>
            <a:ext cx="10058398" cy="3566158"/>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262626"/>
              </a:buClr>
              <a:buFont typeface="Calibri"/>
              <a:buNone/>
              <a:defRPr sz="8000" b="0" i="0" u="none" strike="noStrike" cap="none">
                <a:solidFill>
                  <a:srgbClr val="262626"/>
                </a:solidFill>
                <a:latin typeface="Calibri"/>
                <a:ea typeface="Calibri"/>
                <a:cs typeface="Calibri"/>
                <a:sym typeface="Calibri"/>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22" name="Shape 22"/>
          <p:cNvSpPr txBox="1">
            <a:spLocks noGrp="1"/>
          </p:cNvSpPr>
          <p:nvPr>
            <p:ph type="subTitle" idx="1"/>
          </p:nvPr>
        </p:nvSpPr>
        <p:spPr>
          <a:xfrm>
            <a:off x="1100050" y="4455619"/>
            <a:ext cx="10058398"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dk2"/>
              </a:buClr>
              <a:buFont typeface="Calibri"/>
              <a:buNone/>
              <a:defRPr sz="2400" b="0" i="0" u="none" strike="noStrike" cap="none">
                <a:solidFill>
                  <a:schemeClr val="dk2"/>
                </a:solidFill>
                <a:latin typeface="Calibri"/>
                <a:ea typeface="Calibri"/>
                <a:cs typeface="Calibri"/>
                <a:sym typeface="Calibri"/>
              </a:defRPr>
            </a:lvl1pPr>
            <a:lvl2pPr marL="457200" marR="0" lvl="1"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2pPr>
            <a:lvl3pPr marL="914400" marR="0" lvl="2"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3pPr>
            <a:lvl4pPr marL="1371600" marR="0" lvl="3"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4pPr>
            <a:lvl5pPr marL="1828800" marR="0" lvl="4"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5pPr>
            <a:lvl6pPr marL="2286000" marR="0" lvl="5"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6pPr>
            <a:lvl7pPr marL="2743200" marR="0" lvl="6"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7pPr>
            <a:lvl8pPr marL="3200400" marR="0" lvl="7"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8pPr>
            <a:lvl9pPr marL="3657600" marR="0" lvl="8"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cxnSp>
        <p:nvCxnSpPr>
          <p:cNvPr id="26" name="Shape 26"/>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a:buNone/>
              <a:defRPr sz="4800" b="0" i="0" u="none" strike="noStrike" cap="none">
                <a:solidFill>
                  <a:srgbClr val="3F3F3F"/>
                </a:solidFill>
                <a:latin typeface="Calibri"/>
                <a:ea typeface="Calibri"/>
                <a:cs typeface="Calibri"/>
                <a:sym typeface="Calibri"/>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89" name="Shape 89"/>
          <p:cNvSpPr txBox="1">
            <a:spLocks noGrp="1"/>
          </p:cNvSpPr>
          <p:nvPr>
            <p:ph type="body" idx="1"/>
          </p:nvPr>
        </p:nvSpPr>
        <p:spPr>
          <a:xfrm rot="5400000">
            <a:off x="4114798" y="-1171784"/>
            <a:ext cx="4023360" cy="10058398"/>
          </a:xfrm>
          <a:prstGeom prst="rect">
            <a:avLst/>
          </a:prstGeom>
          <a:noFill/>
          <a:ln>
            <a:noFill/>
          </a:ln>
        </p:spPr>
        <p:txBody>
          <a:bodyPr lIns="91425" tIns="91425" rIns="91425" bIns="91425" anchor="t" anchorCtr="0"/>
          <a:lstStyle>
            <a:lvl1pPr marL="91440" marR="0" lvl="0" indent="162560" algn="l" rtl="0">
              <a:lnSpc>
                <a:spcPct val="90000"/>
              </a:lnSpc>
              <a:spcBef>
                <a:spcPts val="1200"/>
              </a:spcBef>
              <a:spcAft>
                <a:spcPts val="200"/>
              </a:spcAft>
              <a:buClr>
                <a:srgbClr val="3F3F3F"/>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35052"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81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32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55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586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554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522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6169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0" name="Shape 9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3"/>
        <p:cNvGrpSpPr/>
        <p:nvPr/>
      </p:nvGrpSpPr>
      <p:grpSpPr>
        <a:xfrm>
          <a:off x="0" y="0"/>
          <a:ext cx="0" cy="0"/>
          <a:chOff x="0" y="0"/>
          <a:chExt cx="0" cy="0"/>
        </a:xfrm>
      </p:grpSpPr>
      <p:sp>
        <p:nvSpPr>
          <p:cNvPr id="94" name="Shape 94"/>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txBox="1">
            <a:spLocks noGrp="1"/>
          </p:cNvSpPr>
          <p:nvPr>
            <p:ph type="title"/>
          </p:nvPr>
        </p:nvSpPr>
        <p:spPr>
          <a:xfrm rot="5400000">
            <a:off x="7160639" y="1979037"/>
            <a:ext cx="5757421" cy="2628899"/>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a:buNone/>
              <a:defRPr sz="4800" b="0" i="0" u="none" strike="noStrike" cap="none">
                <a:solidFill>
                  <a:srgbClr val="3F3F3F"/>
                </a:solidFill>
                <a:latin typeface="Calibri"/>
                <a:ea typeface="Calibri"/>
                <a:cs typeface="Calibri"/>
                <a:sym typeface="Calibri"/>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97" name="Shape 97"/>
          <p:cNvSpPr txBox="1">
            <a:spLocks noGrp="1"/>
          </p:cNvSpPr>
          <p:nvPr>
            <p:ph type="body" idx="1"/>
          </p:nvPr>
        </p:nvSpPr>
        <p:spPr>
          <a:xfrm rot="5400000">
            <a:off x="1826638" y="-573660"/>
            <a:ext cx="5757422" cy="7734299"/>
          </a:xfrm>
          <a:prstGeom prst="rect">
            <a:avLst/>
          </a:prstGeom>
          <a:noFill/>
          <a:ln>
            <a:noFill/>
          </a:ln>
        </p:spPr>
        <p:txBody>
          <a:bodyPr lIns="91425" tIns="91425" rIns="91425" bIns="91425" anchor="t" anchorCtr="0"/>
          <a:lstStyle>
            <a:lvl1pPr marL="91440" marR="0" lvl="0" indent="162560" algn="l" rtl="0">
              <a:lnSpc>
                <a:spcPct val="90000"/>
              </a:lnSpc>
              <a:spcBef>
                <a:spcPts val="1200"/>
              </a:spcBef>
              <a:spcAft>
                <a:spcPts val="200"/>
              </a:spcAft>
              <a:buClr>
                <a:srgbClr val="3F3F3F"/>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35052"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81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32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55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586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554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522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6169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8" name="Shape 98"/>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a:buNone/>
              <a:defRPr sz="4800" b="0" i="0" u="none" strike="noStrike" cap="none">
                <a:solidFill>
                  <a:srgbClr val="3F3F3F"/>
                </a:solidFill>
                <a:latin typeface="Calibri"/>
                <a:ea typeface="Calibri"/>
                <a:cs typeface="Calibri"/>
                <a:sym typeface="Calibri"/>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29" name="Shape 29"/>
          <p:cNvSpPr txBox="1">
            <a:spLocks noGrp="1"/>
          </p:cNvSpPr>
          <p:nvPr>
            <p:ph type="body" idx="1"/>
          </p:nvPr>
        </p:nvSpPr>
        <p:spPr>
          <a:xfrm>
            <a:off x="1097279" y="1845733"/>
            <a:ext cx="10058398" cy="4023360"/>
          </a:xfrm>
          <a:prstGeom prst="rect">
            <a:avLst/>
          </a:prstGeom>
          <a:noFill/>
          <a:ln>
            <a:noFill/>
          </a:ln>
        </p:spPr>
        <p:txBody>
          <a:bodyPr lIns="91425" tIns="91425" rIns="91425" bIns="91425" anchor="t" anchorCtr="0"/>
          <a:lstStyle>
            <a:lvl1pPr marL="91440" marR="0" lvl="0" indent="162560" algn="l" rtl="0">
              <a:lnSpc>
                <a:spcPct val="90000"/>
              </a:lnSpc>
              <a:spcBef>
                <a:spcPts val="1200"/>
              </a:spcBef>
              <a:spcAft>
                <a:spcPts val="200"/>
              </a:spcAft>
              <a:buClr>
                <a:srgbClr val="3F3F3F"/>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35052"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81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32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55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586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554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522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6169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lt1"/>
        </a:solidFill>
        <a:effectLst/>
      </p:bgPr>
    </p:bg>
    <p:spTree>
      <p:nvGrpSpPr>
        <p:cNvPr id="1" name="Shape 33"/>
        <p:cNvGrpSpPr/>
        <p:nvPr/>
      </p:nvGrpSpPr>
      <p:grpSpPr>
        <a:xfrm>
          <a:off x="0" y="0"/>
          <a:ext cx="0" cy="0"/>
          <a:chOff x="0" y="0"/>
          <a:chExt cx="0" cy="0"/>
        </a:xfrm>
      </p:grpSpPr>
      <p:sp>
        <p:nvSpPr>
          <p:cNvPr id="34" name="Shape 34"/>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6" name="Shape 36"/>
          <p:cNvSpPr txBox="1">
            <a:spLocks noGrp="1"/>
          </p:cNvSpPr>
          <p:nvPr>
            <p:ph type="title"/>
          </p:nvPr>
        </p:nvSpPr>
        <p:spPr>
          <a:xfrm>
            <a:off x="1097279" y="758952"/>
            <a:ext cx="10058398" cy="3566158"/>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a:buNone/>
              <a:defRPr sz="8000" b="0" i="0" u="none" strike="noStrike" cap="none">
                <a:solidFill>
                  <a:srgbClr val="262626"/>
                </a:solidFill>
                <a:latin typeface="Calibri"/>
                <a:ea typeface="Calibri"/>
                <a:cs typeface="Calibri"/>
                <a:sym typeface="Calibri"/>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37" name="Shape 37"/>
          <p:cNvSpPr txBox="1">
            <a:spLocks noGrp="1"/>
          </p:cNvSpPr>
          <p:nvPr>
            <p:ph type="body" idx="1"/>
          </p:nvPr>
        </p:nvSpPr>
        <p:spPr>
          <a:xfrm>
            <a:off x="1097279" y="4453128"/>
            <a:ext cx="10058398" cy="1143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200"/>
              </a:spcAft>
              <a:buClr>
                <a:schemeClr val="dk2"/>
              </a:buClr>
              <a:buFont typeface="Calibri"/>
              <a:buNone/>
              <a:defRPr sz="2400" b="0" i="0" u="none" strike="noStrike" cap="none">
                <a:solidFill>
                  <a:schemeClr val="dk2"/>
                </a:solidFill>
                <a:latin typeface="Calibri"/>
                <a:ea typeface="Calibri"/>
                <a:cs typeface="Calibri"/>
                <a:sym typeface="Calibri"/>
              </a:defRPr>
            </a:lvl1pPr>
            <a:lvl2pPr marL="457200" marR="0" lvl="1" indent="0" algn="l" rtl="0">
              <a:lnSpc>
                <a:spcPct val="90000"/>
              </a:lnSpc>
              <a:spcBef>
                <a:spcPts val="0"/>
              </a:spcBef>
              <a:spcAft>
                <a:spcPts val="400"/>
              </a:spcAft>
              <a:buClr>
                <a:srgbClr val="888888"/>
              </a:buClr>
              <a:buFont typeface="Calibri"/>
              <a:buNone/>
              <a:defRPr sz="18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0"/>
              </a:spcBef>
              <a:spcAft>
                <a:spcPts val="400"/>
              </a:spcAft>
              <a:buClr>
                <a:srgbClr val="888888"/>
              </a:buClr>
              <a:buFont typeface="Calibri"/>
              <a:buNone/>
              <a:defRPr sz="16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0"/>
              </a:spcBef>
              <a:spcAft>
                <a:spcPts val="400"/>
              </a:spcAft>
              <a:buClr>
                <a:srgbClr val="888888"/>
              </a:buClr>
              <a:buFont typeface="Calibri"/>
              <a:buNone/>
              <a:defRPr sz="14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0"/>
              </a:spcBef>
              <a:spcAft>
                <a:spcPts val="400"/>
              </a:spcAft>
              <a:buClr>
                <a:srgbClr val="888888"/>
              </a:buClr>
              <a:buFont typeface="Calibri"/>
              <a:buNone/>
              <a:defRPr sz="14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0"/>
              </a:spcBef>
              <a:spcAft>
                <a:spcPts val="400"/>
              </a:spcAft>
              <a:buClr>
                <a:srgbClr val="888888"/>
              </a:buClr>
              <a:buFont typeface="Calibri"/>
              <a:buNone/>
              <a:defRPr sz="14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0"/>
              </a:spcBef>
              <a:spcAft>
                <a:spcPts val="400"/>
              </a:spcAft>
              <a:buClr>
                <a:srgbClr val="888888"/>
              </a:buClr>
              <a:buFont typeface="Calibri"/>
              <a:buNone/>
              <a:defRPr sz="14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0"/>
              </a:spcBef>
              <a:spcAft>
                <a:spcPts val="400"/>
              </a:spcAft>
              <a:buClr>
                <a:srgbClr val="888888"/>
              </a:buClr>
              <a:buFont typeface="Calibri"/>
              <a:buNone/>
              <a:defRPr sz="14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0"/>
              </a:spcBef>
              <a:spcAft>
                <a:spcPts val="400"/>
              </a:spcAft>
              <a:buClr>
                <a:srgbClr val="888888"/>
              </a:buClr>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cxnSp>
        <p:nvCxnSpPr>
          <p:cNvPr id="41" name="Shape 41"/>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a:buNone/>
              <a:defRPr sz="4800" b="0" i="0" u="none" strike="noStrike" cap="none">
                <a:solidFill>
                  <a:srgbClr val="3F3F3F"/>
                </a:solidFill>
                <a:latin typeface="Calibri"/>
                <a:ea typeface="Calibri"/>
                <a:cs typeface="Calibri"/>
                <a:sym typeface="Calibri"/>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44" name="Shape 44"/>
          <p:cNvSpPr txBox="1">
            <a:spLocks noGrp="1"/>
          </p:cNvSpPr>
          <p:nvPr>
            <p:ph type="body" idx="1"/>
          </p:nvPr>
        </p:nvSpPr>
        <p:spPr>
          <a:xfrm>
            <a:off x="1097279" y="1845733"/>
            <a:ext cx="4937760" cy="4023360"/>
          </a:xfrm>
          <a:prstGeom prst="rect">
            <a:avLst/>
          </a:prstGeom>
          <a:noFill/>
          <a:ln>
            <a:noFill/>
          </a:ln>
        </p:spPr>
        <p:txBody>
          <a:bodyPr lIns="91425" tIns="91425" rIns="91425" bIns="91425" anchor="t" anchorCtr="0"/>
          <a:lstStyle>
            <a:lvl1pPr marL="91440" marR="0" lvl="0" indent="162560" algn="l" rtl="0">
              <a:lnSpc>
                <a:spcPct val="90000"/>
              </a:lnSpc>
              <a:spcBef>
                <a:spcPts val="1200"/>
              </a:spcBef>
              <a:spcAft>
                <a:spcPts val="200"/>
              </a:spcAft>
              <a:buClr>
                <a:srgbClr val="3F3F3F"/>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35052"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81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32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55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586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554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522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6169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5" name="Shape 45"/>
          <p:cNvSpPr txBox="1">
            <a:spLocks noGrp="1"/>
          </p:cNvSpPr>
          <p:nvPr>
            <p:ph type="body" idx="2"/>
          </p:nvPr>
        </p:nvSpPr>
        <p:spPr>
          <a:xfrm>
            <a:off x="6217919" y="1845733"/>
            <a:ext cx="4937760" cy="4023360"/>
          </a:xfrm>
          <a:prstGeom prst="rect">
            <a:avLst/>
          </a:prstGeom>
          <a:noFill/>
          <a:ln>
            <a:noFill/>
          </a:ln>
        </p:spPr>
        <p:txBody>
          <a:bodyPr lIns="91425" tIns="91425" rIns="91425" bIns="91425" anchor="t" anchorCtr="0"/>
          <a:lstStyle>
            <a:lvl1pPr marL="91440" marR="0" lvl="0" indent="162560" algn="l" rtl="0">
              <a:lnSpc>
                <a:spcPct val="90000"/>
              </a:lnSpc>
              <a:spcBef>
                <a:spcPts val="1200"/>
              </a:spcBef>
              <a:spcAft>
                <a:spcPts val="200"/>
              </a:spcAft>
              <a:buClr>
                <a:srgbClr val="3F3F3F"/>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35052"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81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32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55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586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554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522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6169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a:buNone/>
              <a:defRPr sz="4800" b="0" i="0" u="none" strike="noStrike" cap="none">
                <a:solidFill>
                  <a:srgbClr val="3F3F3F"/>
                </a:solidFill>
                <a:latin typeface="Calibri"/>
                <a:ea typeface="Calibri"/>
                <a:cs typeface="Calibri"/>
                <a:sym typeface="Calibri"/>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51" name="Shape 51"/>
          <p:cNvSpPr txBox="1">
            <a:spLocks noGrp="1"/>
          </p:cNvSpPr>
          <p:nvPr>
            <p:ph type="body" idx="1"/>
          </p:nvPr>
        </p:nvSpPr>
        <p:spPr>
          <a:xfrm>
            <a:off x="1097279" y="1846050"/>
            <a:ext cx="4937760" cy="73628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200"/>
              </a:spcAft>
              <a:buClr>
                <a:schemeClr val="dk2"/>
              </a:buClr>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0"/>
              </a:spcBef>
              <a:spcAft>
                <a:spcPts val="400"/>
              </a:spcAft>
              <a:buClr>
                <a:schemeClr val="accent1"/>
              </a:buClr>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0"/>
              </a:spcBef>
              <a:spcAft>
                <a:spcPts val="400"/>
              </a:spcAft>
              <a:buClr>
                <a:schemeClr val="accent1"/>
              </a:buClr>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2" name="Shape 52"/>
          <p:cNvSpPr txBox="1">
            <a:spLocks noGrp="1"/>
          </p:cNvSpPr>
          <p:nvPr>
            <p:ph type="body" idx="2"/>
          </p:nvPr>
        </p:nvSpPr>
        <p:spPr>
          <a:xfrm>
            <a:off x="1097279" y="2582333"/>
            <a:ext cx="4937760" cy="3378200"/>
          </a:xfrm>
          <a:prstGeom prst="rect">
            <a:avLst/>
          </a:prstGeom>
          <a:noFill/>
          <a:ln>
            <a:noFill/>
          </a:ln>
        </p:spPr>
        <p:txBody>
          <a:bodyPr lIns="91425" tIns="91425" rIns="91425" bIns="91425" anchor="t" anchorCtr="0"/>
          <a:lstStyle>
            <a:lvl1pPr marL="91440" marR="0" lvl="0" indent="162560" algn="l" rtl="0">
              <a:lnSpc>
                <a:spcPct val="90000"/>
              </a:lnSpc>
              <a:spcBef>
                <a:spcPts val="1200"/>
              </a:spcBef>
              <a:spcAft>
                <a:spcPts val="200"/>
              </a:spcAft>
              <a:buClr>
                <a:srgbClr val="3F3F3F"/>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35052"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81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32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55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586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554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522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6169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3" name="Shape 53"/>
          <p:cNvSpPr txBox="1">
            <a:spLocks noGrp="1"/>
          </p:cNvSpPr>
          <p:nvPr>
            <p:ph type="body" idx="3"/>
          </p:nvPr>
        </p:nvSpPr>
        <p:spPr>
          <a:xfrm>
            <a:off x="6217919" y="1846050"/>
            <a:ext cx="4937760" cy="73628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200"/>
              </a:spcAft>
              <a:buClr>
                <a:schemeClr val="dk2"/>
              </a:buClr>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0"/>
              </a:spcBef>
              <a:spcAft>
                <a:spcPts val="400"/>
              </a:spcAft>
              <a:buClr>
                <a:schemeClr val="accent1"/>
              </a:buClr>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0"/>
              </a:spcBef>
              <a:spcAft>
                <a:spcPts val="400"/>
              </a:spcAft>
              <a:buClr>
                <a:schemeClr val="accent1"/>
              </a:buClr>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4" name="Shape 54"/>
          <p:cNvSpPr txBox="1">
            <a:spLocks noGrp="1"/>
          </p:cNvSpPr>
          <p:nvPr>
            <p:ph type="body" idx="4"/>
          </p:nvPr>
        </p:nvSpPr>
        <p:spPr>
          <a:xfrm>
            <a:off x="6217919" y="2582333"/>
            <a:ext cx="4937760" cy="3378200"/>
          </a:xfrm>
          <a:prstGeom prst="rect">
            <a:avLst/>
          </a:prstGeom>
          <a:noFill/>
          <a:ln>
            <a:noFill/>
          </a:ln>
        </p:spPr>
        <p:txBody>
          <a:bodyPr lIns="91425" tIns="91425" rIns="91425" bIns="91425" anchor="t" anchorCtr="0"/>
          <a:lstStyle>
            <a:lvl1pPr marL="91440" marR="0" lvl="0" indent="162560" algn="l" rtl="0">
              <a:lnSpc>
                <a:spcPct val="90000"/>
              </a:lnSpc>
              <a:spcBef>
                <a:spcPts val="1200"/>
              </a:spcBef>
              <a:spcAft>
                <a:spcPts val="200"/>
              </a:spcAft>
              <a:buClr>
                <a:srgbClr val="3F3F3F"/>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35052"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81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32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55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586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554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522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6169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5" name="Shape 55"/>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a:buNone/>
              <a:defRPr sz="4800" b="0" i="0" u="none" strike="noStrike" cap="none">
                <a:solidFill>
                  <a:srgbClr val="3F3F3F"/>
                </a:solidFill>
                <a:latin typeface="Calibri"/>
                <a:ea typeface="Calibri"/>
                <a:cs typeface="Calibri"/>
                <a:sym typeface="Calibri"/>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60" name="Shape 6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3"/>
        <p:cNvGrpSpPr/>
        <p:nvPr/>
      </p:nvGrpSpPr>
      <p:grpSpPr>
        <a:xfrm>
          <a:off x="0" y="0"/>
          <a:ext cx="0" cy="0"/>
          <a:chOff x="0" y="0"/>
          <a:chExt cx="0" cy="0"/>
        </a:xfrm>
      </p:grpSpPr>
      <p:sp>
        <p:nvSpPr>
          <p:cNvPr id="64" name="Shape 64"/>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5" name="Shape 65"/>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6" name="Shape 66"/>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p:nvPr/>
        </p:nvSpPr>
        <p:spPr>
          <a:xfrm>
            <a:off x="15" y="0"/>
            <a:ext cx="4050791" cy="68580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1" name="Shape 71"/>
          <p:cNvSpPr/>
          <p:nvPr/>
        </p:nvSpPr>
        <p:spPr>
          <a:xfrm>
            <a:off x="4040071" y="0"/>
            <a:ext cx="64008" cy="6858000"/>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2" name="Shape 72"/>
          <p:cNvSpPr txBox="1">
            <a:spLocks noGrp="1"/>
          </p:cNvSpPr>
          <p:nvPr>
            <p:ph type="title"/>
          </p:nvPr>
        </p:nvSpPr>
        <p:spPr>
          <a:xfrm>
            <a:off x="457200" y="594358"/>
            <a:ext cx="3200398" cy="22860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a:buNone/>
              <a:defRPr sz="3600" b="0" i="0" u="none" strike="noStrike" cap="none">
                <a:solidFill>
                  <a:srgbClr val="FFFFFF"/>
                </a:solidFill>
                <a:latin typeface="Calibri"/>
                <a:ea typeface="Calibri"/>
                <a:cs typeface="Calibri"/>
                <a:sym typeface="Calibri"/>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73" name="Shape 73"/>
          <p:cNvSpPr txBox="1">
            <a:spLocks noGrp="1"/>
          </p:cNvSpPr>
          <p:nvPr>
            <p:ph type="body" idx="1"/>
          </p:nvPr>
        </p:nvSpPr>
        <p:spPr>
          <a:xfrm>
            <a:off x="4800600" y="731520"/>
            <a:ext cx="6492238" cy="5257799"/>
          </a:xfrm>
          <a:prstGeom prst="rect">
            <a:avLst/>
          </a:prstGeom>
          <a:noFill/>
          <a:ln>
            <a:noFill/>
          </a:ln>
        </p:spPr>
        <p:txBody>
          <a:bodyPr lIns="91425" tIns="91425" rIns="91425" bIns="91425" anchor="t" anchorCtr="0"/>
          <a:lstStyle>
            <a:lvl1pPr marL="91440" marR="0" lvl="0" indent="162560" algn="l" rtl="0">
              <a:lnSpc>
                <a:spcPct val="90000"/>
              </a:lnSpc>
              <a:spcBef>
                <a:spcPts val="1200"/>
              </a:spcBef>
              <a:spcAft>
                <a:spcPts val="200"/>
              </a:spcAft>
              <a:buClr>
                <a:srgbClr val="3F3F3F"/>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35052"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81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32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55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586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554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522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6169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74" name="Shape 74"/>
          <p:cNvSpPr txBox="1">
            <a:spLocks noGrp="1"/>
          </p:cNvSpPr>
          <p:nvPr>
            <p:ph type="body" idx="2"/>
          </p:nvPr>
        </p:nvSpPr>
        <p:spPr>
          <a:xfrm>
            <a:off x="457200" y="2926080"/>
            <a:ext cx="3200398" cy="3379124"/>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200"/>
              </a:spcAft>
              <a:buClr>
                <a:srgbClr val="FFFFFF"/>
              </a:buClr>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0"/>
              </a:spcBef>
              <a:spcAft>
                <a:spcPts val="400"/>
              </a:spcAft>
              <a:buClr>
                <a:schemeClr val="accent1"/>
              </a:buClr>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0"/>
              </a:spcBef>
              <a:spcAft>
                <a:spcPts val="400"/>
              </a:spcAft>
              <a:buClr>
                <a:schemeClr val="accent1"/>
              </a:buClr>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65512" y="6459785"/>
            <a:ext cx="261850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800600" y="6459785"/>
            <a:ext cx="46481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alibri"/>
              <a:buNone/>
              <a:defRPr sz="900" b="0" i="0" u="none" strike="noStrike" cap="none">
                <a:solidFill>
                  <a:schemeClr val="dk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Calibri"/>
              <a:buNone/>
            </a:pPr>
            <a:fld id="{00000000-1234-1234-1234-123412341234}" type="slidenum">
              <a:rPr lang="en-US" sz="1050" b="0" i="0" u="none" strike="noStrike" cap="none">
                <a:solidFill>
                  <a:schemeClr val="dk2"/>
                </a:solidFill>
                <a:latin typeface="Calibri"/>
                <a:ea typeface="Calibri"/>
                <a:cs typeface="Calibri"/>
                <a:sym typeface="Calibri"/>
              </a:rPr>
              <a:t>‹#›</a:t>
            </a:fld>
            <a:endParaRPr lang="en-US" sz="1050" b="0" i="0" u="none" strike="noStrike" cap="none">
              <a:solidFill>
                <a:schemeClr val="dk2"/>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8"/>
        <p:cNvGrpSpPr/>
        <p:nvPr/>
      </p:nvGrpSpPr>
      <p:grpSpPr>
        <a:xfrm>
          <a:off x="0" y="0"/>
          <a:ext cx="0" cy="0"/>
          <a:chOff x="0" y="0"/>
          <a:chExt cx="0" cy="0"/>
        </a:xfrm>
      </p:grpSpPr>
      <p:sp>
        <p:nvSpPr>
          <p:cNvPr id="79" name="Shape 79"/>
          <p:cNvSpPr/>
          <p:nvPr/>
        </p:nvSpPr>
        <p:spPr>
          <a:xfrm>
            <a:off x="0" y="4953000"/>
            <a:ext cx="12188824" cy="1904999"/>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15" y="491507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1097279" y="5074919"/>
            <a:ext cx="10113264" cy="82296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a:buNone/>
              <a:defRPr sz="3600" b="0" i="0" u="none" strike="noStrike" cap="none">
                <a:solidFill>
                  <a:srgbClr val="FFFFFF"/>
                </a:solidFill>
                <a:latin typeface="Calibri"/>
                <a:ea typeface="Calibri"/>
                <a:cs typeface="Calibri"/>
                <a:sym typeface="Calibri"/>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82" name="Shape 82"/>
          <p:cNvSpPr>
            <a:spLocks noGrp="1"/>
          </p:cNvSpPr>
          <p:nvPr>
            <p:ph type="pic" idx="2"/>
          </p:nvPr>
        </p:nvSpPr>
        <p:spPr>
          <a:xfrm>
            <a:off x="15" y="0"/>
            <a:ext cx="12191984" cy="4915076"/>
          </a:xfrm>
          <a:prstGeom prst="rect">
            <a:avLst/>
          </a:prstGeom>
          <a:solidFill>
            <a:schemeClr val="accent3"/>
          </a:solidFill>
          <a:ln>
            <a:noFill/>
          </a:ln>
        </p:spPr>
        <p:txBody>
          <a:bodyPr lIns="91425" tIns="91425" rIns="91425" bIns="91425" anchor="t" anchorCtr="0"/>
          <a:lstStyle>
            <a:lvl1pPr marL="0" marR="0" lvl="0" indent="0" algn="l" rtl="0">
              <a:lnSpc>
                <a:spcPct val="90000"/>
              </a:lnSpc>
              <a:spcBef>
                <a:spcPts val="0"/>
              </a:spcBef>
              <a:spcAft>
                <a:spcPts val="200"/>
              </a:spcAft>
              <a:buClr>
                <a:schemeClr val="lt1"/>
              </a:buClr>
              <a:buFont typeface="Calibri"/>
              <a:buNone/>
              <a:defRPr sz="3200" b="0" i="0" u="none" strike="noStrike" cap="none">
                <a:solidFill>
                  <a:schemeClr val="lt1"/>
                </a:solidFill>
                <a:latin typeface="Calibri"/>
                <a:ea typeface="Calibri"/>
                <a:cs typeface="Calibri"/>
                <a:sym typeface="Calibri"/>
              </a:defRPr>
            </a:lvl1pPr>
            <a:lvl2pPr marL="457200" marR="0" lvl="1" indent="0" algn="l" rtl="0">
              <a:lnSpc>
                <a:spcPct val="90000"/>
              </a:lnSpc>
              <a:spcBef>
                <a:spcPts val="0"/>
              </a:spcBef>
              <a:spcAft>
                <a:spcPts val="400"/>
              </a:spcAft>
              <a:buClr>
                <a:schemeClr val="dk1"/>
              </a:buClr>
              <a:buFont typeface="Calibri"/>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0"/>
              </a:spcBef>
              <a:spcAft>
                <a:spcPts val="400"/>
              </a:spcAft>
              <a:buClr>
                <a:schemeClr val="dk1"/>
              </a:buClr>
              <a:buFont typeface="Calibri"/>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0"/>
              </a:spcBef>
              <a:spcAft>
                <a:spcPts val="400"/>
              </a:spcAft>
              <a:buClr>
                <a:schemeClr val="dk1"/>
              </a:buClr>
              <a:buFont typeface="Calibri"/>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0"/>
              </a:spcBef>
              <a:spcAft>
                <a:spcPts val="400"/>
              </a:spcAft>
              <a:buClr>
                <a:schemeClr val="dk1"/>
              </a:buClr>
              <a:buFont typeface="Calibri"/>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0"/>
              </a:spcBef>
              <a:spcAft>
                <a:spcPts val="400"/>
              </a:spcAft>
              <a:buClr>
                <a:schemeClr val="dk1"/>
              </a:buClr>
              <a:buFont typeface="Calibri"/>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0"/>
              </a:spcBef>
              <a:spcAft>
                <a:spcPts val="400"/>
              </a:spcAft>
              <a:buClr>
                <a:schemeClr val="dk1"/>
              </a:buClr>
              <a:buFont typeface="Calibri"/>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0"/>
              </a:spcBef>
              <a:spcAft>
                <a:spcPts val="400"/>
              </a:spcAft>
              <a:buClr>
                <a:schemeClr val="dk1"/>
              </a:buClr>
              <a:buFont typeface="Calibri"/>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0"/>
              </a:spcBef>
              <a:spcAft>
                <a:spcPts val="400"/>
              </a:spcAft>
              <a:buClr>
                <a:schemeClr val="dk1"/>
              </a:buClr>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body" idx="1"/>
          </p:nvPr>
        </p:nvSpPr>
        <p:spPr>
          <a:xfrm>
            <a:off x="1097279" y="5907023"/>
            <a:ext cx="10113264" cy="59435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600"/>
              </a:spcAft>
              <a:buClr>
                <a:srgbClr val="FFFFFF"/>
              </a:buClr>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0"/>
              </a:spcBef>
              <a:spcAft>
                <a:spcPts val="400"/>
              </a:spcAft>
              <a:buClr>
                <a:schemeClr val="accent1"/>
              </a:buClr>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0"/>
              </a:spcBef>
              <a:spcAft>
                <a:spcPts val="400"/>
              </a:spcAft>
              <a:buClr>
                <a:schemeClr val="accent1"/>
              </a:buClr>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4" name="Shape 8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6400800"/>
            <a:ext cx="12192000"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p:nvPr/>
        </p:nvSpPr>
        <p:spPr>
          <a:xfrm>
            <a:off x="0" y="6334316"/>
            <a:ext cx="12192000" cy="65996"/>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a:buNone/>
              <a:defRPr sz="4800" b="0" i="0" u="none" strike="noStrike" cap="none">
                <a:solidFill>
                  <a:srgbClr val="3F3F3F"/>
                </a:solidFill>
                <a:latin typeface="Calibri"/>
                <a:ea typeface="Calibri"/>
                <a:cs typeface="Calibri"/>
                <a:sym typeface="Calibri"/>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13" name="Shape 13"/>
          <p:cNvSpPr txBox="1">
            <a:spLocks noGrp="1"/>
          </p:cNvSpPr>
          <p:nvPr>
            <p:ph type="body" idx="1"/>
          </p:nvPr>
        </p:nvSpPr>
        <p:spPr>
          <a:xfrm>
            <a:off x="1097279" y="1845733"/>
            <a:ext cx="10058398" cy="4023360"/>
          </a:xfrm>
          <a:prstGeom prst="rect">
            <a:avLst/>
          </a:prstGeom>
          <a:noFill/>
          <a:ln>
            <a:noFill/>
          </a:ln>
        </p:spPr>
        <p:txBody>
          <a:bodyPr lIns="91425" tIns="91425" rIns="91425" bIns="91425" anchor="t" anchorCtr="0"/>
          <a:lstStyle>
            <a:lvl1pPr marL="91440" marR="0" lvl="0" indent="162560" algn="l" rtl="0">
              <a:lnSpc>
                <a:spcPct val="90000"/>
              </a:lnSpc>
              <a:spcBef>
                <a:spcPts val="1200"/>
              </a:spcBef>
              <a:spcAft>
                <a:spcPts val="200"/>
              </a:spcAft>
              <a:buClr>
                <a:srgbClr val="3F3F3F"/>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35052"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81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32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55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586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554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522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6169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a:buNone/>
              <a:defRPr sz="900" b="0" i="0" u="none" strike="noStrike" cap="none">
                <a:solidFill>
                  <a:srgbClr val="FFFFFF"/>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cxnSp>
        <p:nvCxnSpPr>
          <p:cNvPr id="17" name="Shape 17"/>
          <p:cNvCxnSpPr/>
          <p:nvPr/>
        </p:nvCxnSpPr>
        <p:spPr>
          <a:xfrm>
            <a:off x="1193532" y="1737843"/>
            <a:ext cx="9966959" cy="0"/>
          </a:xfrm>
          <a:prstGeom prst="straightConnector1">
            <a:avLst/>
          </a:prstGeom>
          <a:noFill/>
          <a:ln w="9525" cap="flat" cmpd="sng">
            <a:solidFill>
              <a:srgbClr val="7F7F7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ctr" rtl="0">
              <a:lnSpc>
                <a:spcPct val="85000"/>
              </a:lnSpc>
              <a:spcBef>
                <a:spcPts val="0"/>
              </a:spcBef>
              <a:spcAft>
                <a:spcPts val="0"/>
              </a:spcAft>
              <a:buClr>
                <a:srgbClr val="262626"/>
              </a:buClr>
              <a:buSzPct val="25000"/>
              <a:buFont typeface="Calibri"/>
              <a:buNone/>
            </a:pPr>
            <a:r>
              <a:rPr lang="en-US" sz="8000" b="1" i="1" u="none" strike="noStrike" cap="none" dirty="0">
                <a:solidFill>
                  <a:srgbClr val="262626"/>
                </a:solidFill>
                <a:latin typeface="Book Antiqua" panose="02040602050305030304" pitchFamily="18" charset="0"/>
                <a:sym typeface="Calibri"/>
              </a:rPr>
              <a:t>5 STRIKES</a:t>
            </a:r>
          </a:p>
        </p:txBody>
      </p:sp>
      <p:sp>
        <p:nvSpPr>
          <p:cNvPr id="107" name="Shape 107"/>
          <p:cNvSpPr txBox="1">
            <a:spLocks noGrp="1"/>
          </p:cNvSpPr>
          <p:nvPr>
            <p:ph type="subTitle" idx="1"/>
          </p:nvPr>
        </p:nvSpPr>
        <p:spPr>
          <a:prstGeom prst="rect">
            <a:avLst/>
          </a:prstGeom>
          <a:noFill/>
          <a:ln>
            <a:noFill/>
          </a:ln>
        </p:spPr>
        <p:txBody>
          <a:bodyPr lIns="91425" tIns="45700" rIns="91425" bIns="45700" anchor="t" anchorCtr="0">
            <a:noAutofit/>
          </a:bodyPr>
          <a:lstStyle/>
          <a:p>
            <a:pPr marL="0" marR="0" lvl="0" indent="0" algn="ctr" rtl="0">
              <a:lnSpc>
                <a:spcPct val="70000"/>
              </a:lnSpc>
              <a:spcBef>
                <a:spcPts val="0"/>
              </a:spcBef>
              <a:spcAft>
                <a:spcPts val="0"/>
              </a:spcAft>
              <a:buClr>
                <a:schemeClr val="dk2"/>
              </a:buClr>
              <a:buSzPct val="25000"/>
              <a:buFont typeface="Calibri"/>
              <a:buNone/>
            </a:pPr>
            <a:r>
              <a:rPr lang="en-US" sz="2040" b="0" i="1" u="none" strike="noStrike" cap="none" dirty="0">
                <a:solidFill>
                  <a:schemeClr val="dk2"/>
                </a:solidFill>
                <a:latin typeface="Book Antiqua" panose="02040602050305030304" pitchFamily="18" charset="0"/>
                <a:sym typeface="Calibri"/>
              </a:rPr>
              <a:t>XMILLS, SALAMAHN</a:t>
            </a:r>
          </a:p>
          <a:p>
            <a:pPr marL="0" marR="0" lvl="0" indent="0" algn="ctr" rtl="0">
              <a:lnSpc>
                <a:spcPct val="70000"/>
              </a:lnSpc>
              <a:spcBef>
                <a:spcPts val="1400"/>
              </a:spcBef>
              <a:spcAft>
                <a:spcPts val="0"/>
              </a:spcAft>
              <a:buClr>
                <a:schemeClr val="dk2"/>
              </a:buClr>
              <a:buSzPct val="25000"/>
              <a:buFont typeface="Calibri"/>
              <a:buNone/>
            </a:pPr>
            <a:r>
              <a:rPr lang="en-US" sz="2040" b="0" i="1" u="none" strike="noStrike" cap="none" dirty="0">
                <a:solidFill>
                  <a:schemeClr val="dk2"/>
                </a:solidFill>
                <a:latin typeface="Book Antiqua" panose="02040602050305030304" pitchFamily="18" charset="0"/>
                <a:sym typeface="Calibri"/>
              </a:rPr>
              <a:t>OGUNRAIYEWA, OLUWATOBI</a:t>
            </a:r>
          </a:p>
          <a:p>
            <a:pPr marL="0" marR="0" lvl="0" indent="0" algn="ctr" rtl="0">
              <a:lnSpc>
                <a:spcPct val="70000"/>
              </a:lnSpc>
              <a:spcBef>
                <a:spcPts val="1400"/>
              </a:spcBef>
              <a:spcAft>
                <a:spcPts val="0"/>
              </a:spcAft>
              <a:buClr>
                <a:schemeClr val="dk2"/>
              </a:buClr>
              <a:buSzPct val="25000"/>
              <a:buFont typeface="Calibri"/>
              <a:buNone/>
            </a:pPr>
            <a:endParaRPr sz="2040" b="0" i="0" u="none" strike="noStrike" cap="none" dirty="0">
              <a:solidFill>
                <a:schemeClr val="dk2"/>
              </a:solidFill>
              <a:latin typeface="Calibri"/>
              <a:ea typeface="Calibri"/>
              <a:cs typeface="Calibri"/>
              <a:sym typeface="Calibri"/>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US" dirty="0"/>
              <a:t>	</a:t>
            </a:r>
            <a:r>
              <a:rPr lang="en-US" b="1" i="1" dirty="0">
                <a:latin typeface="Book Antiqua" panose="02040602050305030304" pitchFamily="18" charset="0"/>
              </a:rPr>
              <a:t>IN GAME REPRESENTATION</a:t>
            </a:r>
            <a:endParaRPr b="1" i="1" dirty="0">
              <a:latin typeface="Book Antiqua" panose="02040602050305030304" pitchFamily="18" charset="0"/>
            </a:endParaRPr>
          </a:p>
        </p:txBody>
      </p:sp>
      <p:sp>
        <p:nvSpPr>
          <p:cNvPr id="177" name="Shape 177"/>
          <p:cNvSpPr txBox="1">
            <a:spLocks noGrp="1"/>
          </p:cNvSpPr>
          <p:nvPr>
            <p:ph type="body" idx="1"/>
          </p:nvPr>
        </p:nvSpPr>
        <p:spPr>
          <a:xfrm rot="10800000" flipV="1">
            <a:off x="1570871" y="5977362"/>
            <a:ext cx="9584808" cy="331997"/>
          </a:xfrm>
          <a:prstGeom prst="rect">
            <a:avLst/>
          </a:prstGeom>
        </p:spPr>
        <p:txBody>
          <a:bodyPr lIns="91425" tIns="91425" rIns="91425" bIns="91425" anchor="t" anchorCtr="0">
            <a:noAutofit/>
          </a:bodyPr>
          <a:lstStyle/>
          <a:p>
            <a:pPr lvl="0">
              <a:spcBef>
                <a:spcPts val="0"/>
              </a:spcBef>
              <a:buNone/>
            </a:pPr>
            <a:r>
              <a:rPr lang="en-US" dirty="0"/>
              <a:t>                                                                   Play screen</a:t>
            </a:r>
            <a:endParaRPr dirty="0"/>
          </a:p>
        </p:txBody>
      </p:sp>
      <p:pic>
        <p:nvPicPr>
          <p:cNvPr id="2" name="Picture 1"/>
          <p:cNvPicPr>
            <a:picLocks noChangeAspect="1"/>
          </p:cNvPicPr>
          <p:nvPr/>
        </p:nvPicPr>
        <p:blipFill>
          <a:blip r:embed="rId3"/>
          <a:stretch>
            <a:fillRect/>
          </a:stretch>
        </p:blipFill>
        <p:spPr>
          <a:xfrm>
            <a:off x="1097279" y="2214456"/>
            <a:ext cx="6590149" cy="3285853"/>
          </a:xfrm>
          <a:prstGeom prst="rect">
            <a:avLst/>
          </a:prstGeom>
        </p:spPr>
      </p:pic>
      <p:sp>
        <p:nvSpPr>
          <p:cNvPr id="4" name="TextBox 3"/>
          <p:cNvSpPr txBox="1"/>
          <p:nvPr/>
        </p:nvSpPr>
        <p:spPr>
          <a:xfrm>
            <a:off x="1101957" y="2006401"/>
            <a:ext cx="239150" cy="307777"/>
          </a:xfrm>
          <a:prstGeom prst="rect">
            <a:avLst/>
          </a:prstGeom>
          <a:noFill/>
        </p:spPr>
        <p:txBody>
          <a:bodyPr wrap="square" rtlCol="0">
            <a:spAutoFit/>
          </a:bodyPr>
          <a:lstStyle/>
          <a:p>
            <a:r>
              <a:rPr lang="en-US" dirty="0"/>
              <a:t>1</a:t>
            </a:r>
          </a:p>
        </p:txBody>
      </p:sp>
      <p:sp>
        <p:nvSpPr>
          <p:cNvPr id="5" name="TextBox 4"/>
          <p:cNvSpPr txBox="1"/>
          <p:nvPr/>
        </p:nvSpPr>
        <p:spPr>
          <a:xfrm>
            <a:off x="3490548" y="1906679"/>
            <a:ext cx="284052" cy="307777"/>
          </a:xfrm>
          <a:prstGeom prst="rect">
            <a:avLst/>
          </a:prstGeom>
          <a:noFill/>
        </p:spPr>
        <p:txBody>
          <a:bodyPr wrap="none" rtlCol="0">
            <a:spAutoFit/>
          </a:bodyPr>
          <a:lstStyle/>
          <a:p>
            <a:r>
              <a:rPr lang="en-US" dirty="0"/>
              <a:t>2</a:t>
            </a:r>
          </a:p>
        </p:txBody>
      </p:sp>
      <p:sp>
        <p:nvSpPr>
          <p:cNvPr id="6" name="TextBox 5"/>
          <p:cNvSpPr txBox="1"/>
          <p:nvPr/>
        </p:nvSpPr>
        <p:spPr>
          <a:xfrm>
            <a:off x="5299752" y="1945459"/>
            <a:ext cx="285122" cy="307777"/>
          </a:xfrm>
          <a:prstGeom prst="rect">
            <a:avLst/>
          </a:prstGeom>
          <a:noFill/>
        </p:spPr>
        <p:txBody>
          <a:bodyPr wrap="square" rtlCol="0">
            <a:spAutoFit/>
          </a:bodyPr>
          <a:lstStyle/>
          <a:p>
            <a:r>
              <a:rPr lang="en-US" dirty="0"/>
              <a:t>3</a:t>
            </a:r>
          </a:p>
        </p:txBody>
      </p:sp>
      <p:sp>
        <p:nvSpPr>
          <p:cNvPr id="7" name="TextBox 6"/>
          <p:cNvSpPr txBox="1"/>
          <p:nvPr/>
        </p:nvSpPr>
        <p:spPr>
          <a:xfrm>
            <a:off x="6358597" y="1945458"/>
            <a:ext cx="365759" cy="307777"/>
          </a:xfrm>
          <a:prstGeom prst="rect">
            <a:avLst/>
          </a:prstGeom>
          <a:noFill/>
        </p:spPr>
        <p:txBody>
          <a:bodyPr wrap="square" rtlCol="0">
            <a:spAutoFit/>
          </a:bodyPr>
          <a:lstStyle/>
          <a:p>
            <a:r>
              <a:rPr lang="en-US" dirty="0"/>
              <a:t>4</a:t>
            </a:r>
          </a:p>
        </p:txBody>
      </p:sp>
      <p:sp>
        <p:nvSpPr>
          <p:cNvPr id="8" name="TextBox 7"/>
          <p:cNvSpPr txBox="1"/>
          <p:nvPr/>
        </p:nvSpPr>
        <p:spPr>
          <a:xfrm>
            <a:off x="801858" y="2996418"/>
            <a:ext cx="295420" cy="307777"/>
          </a:xfrm>
          <a:prstGeom prst="rect">
            <a:avLst/>
          </a:prstGeom>
          <a:noFill/>
        </p:spPr>
        <p:txBody>
          <a:bodyPr wrap="square" rtlCol="0">
            <a:spAutoFit/>
          </a:bodyPr>
          <a:lstStyle/>
          <a:p>
            <a:r>
              <a:rPr lang="en-US" dirty="0"/>
              <a:t>5</a:t>
            </a:r>
          </a:p>
        </p:txBody>
      </p:sp>
      <p:sp>
        <p:nvSpPr>
          <p:cNvPr id="9" name="TextBox 8"/>
          <p:cNvSpPr txBox="1"/>
          <p:nvPr/>
        </p:nvSpPr>
        <p:spPr>
          <a:xfrm>
            <a:off x="914400" y="4431323"/>
            <a:ext cx="284052" cy="307777"/>
          </a:xfrm>
          <a:prstGeom prst="rect">
            <a:avLst/>
          </a:prstGeom>
          <a:noFill/>
        </p:spPr>
        <p:txBody>
          <a:bodyPr wrap="none" rtlCol="0">
            <a:spAutoFit/>
          </a:bodyPr>
          <a:lstStyle/>
          <a:p>
            <a:r>
              <a:rPr lang="en-US" dirty="0"/>
              <a:t>6</a:t>
            </a:r>
          </a:p>
        </p:txBody>
      </p:sp>
      <p:sp>
        <p:nvSpPr>
          <p:cNvPr id="10" name="TextBox 9"/>
          <p:cNvSpPr txBox="1"/>
          <p:nvPr/>
        </p:nvSpPr>
        <p:spPr>
          <a:xfrm>
            <a:off x="2433711" y="3713872"/>
            <a:ext cx="253218" cy="307777"/>
          </a:xfrm>
          <a:prstGeom prst="rect">
            <a:avLst/>
          </a:prstGeom>
          <a:noFill/>
        </p:spPr>
        <p:txBody>
          <a:bodyPr wrap="square" rtlCol="0">
            <a:spAutoFit/>
          </a:bodyPr>
          <a:lstStyle/>
          <a:p>
            <a:r>
              <a:rPr lang="en-US" dirty="0"/>
              <a:t>7</a:t>
            </a:r>
          </a:p>
        </p:txBody>
      </p:sp>
      <p:sp>
        <p:nvSpPr>
          <p:cNvPr id="11" name="Rectangle 10"/>
          <p:cNvSpPr/>
          <p:nvPr/>
        </p:nvSpPr>
        <p:spPr>
          <a:xfrm>
            <a:off x="9212580" y="2314178"/>
            <a:ext cx="1943099" cy="2076191"/>
          </a:xfrm>
          <a:prstGeom prst="rect">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flipH="1">
            <a:off x="9212580" y="2503976"/>
            <a:ext cx="1943099" cy="1600438"/>
          </a:xfrm>
          <a:prstGeom prst="rect">
            <a:avLst/>
          </a:prstGeom>
          <a:noFill/>
        </p:spPr>
        <p:txBody>
          <a:bodyPr wrap="square" rtlCol="0">
            <a:spAutoFit/>
          </a:bodyPr>
          <a:lstStyle/>
          <a:p>
            <a:r>
              <a:rPr lang="en-US" i="1" dirty="0">
                <a:latin typeface="Book Antiqua" panose="02040602050305030304" pitchFamily="18" charset="0"/>
              </a:rPr>
              <a:t>1.High Score</a:t>
            </a:r>
          </a:p>
          <a:p>
            <a:r>
              <a:rPr lang="en-US" i="1" dirty="0">
                <a:latin typeface="Book Antiqua" panose="02040602050305030304" pitchFamily="18" charset="0"/>
              </a:rPr>
              <a:t>2.Score</a:t>
            </a:r>
          </a:p>
          <a:p>
            <a:r>
              <a:rPr lang="en-US" i="1" dirty="0">
                <a:latin typeface="Book Antiqua" panose="02040602050305030304" pitchFamily="18" charset="0"/>
              </a:rPr>
              <a:t>3.Time</a:t>
            </a:r>
          </a:p>
          <a:p>
            <a:r>
              <a:rPr lang="en-US" i="1" dirty="0">
                <a:latin typeface="Book Antiqua" panose="02040602050305030304" pitchFamily="18" charset="0"/>
              </a:rPr>
              <a:t>4.Count down timer</a:t>
            </a:r>
          </a:p>
          <a:p>
            <a:r>
              <a:rPr lang="en-US" i="1" dirty="0">
                <a:latin typeface="Book Antiqua" panose="02040602050305030304" pitchFamily="18" charset="0"/>
              </a:rPr>
              <a:t>5.Health bar/Emoticon</a:t>
            </a:r>
          </a:p>
          <a:p>
            <a:r>
              <a:rPr lang="en-US" i="1" dirty="0">
                <a:latin typeface="Book Antiqua" panose="02040602050305030304" pitchFamily="18" charset="0"/>
              </a:rPr>
              <a:t>6.Category</a:t>
            </a:r>
          </a:p>
          <a:p>
            <a:r>
              <a:rPr lang="en-US" i="1" dirty="0">
                <a:latin typeface="Book Antiqua" panose="02040602050305030304" pitchFamily="18" charset="0"/>
              </a:rPr>
              <a:t>7.Tile Grid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415" y="374782"/>
            <a:ext cx="10135771" cy="1369163"/>
          </a:xfrm>
        </p:spPr>
        <p:txBody>
          <a:bodyPr/>
          <a:lstStyle/>
          <a:p>
            <a:r>
              <a:rPr lang="en-US" dirty="0"/>
              <a:t>       </a:t>
            </a:r>
            <a:r>
              <a:rPr lang="en-US" b="1" i="1" dirty="0">
                <a:latin typeface="Book Antiqua" panose="02040602050305030304" pitchFamily="18" charset="0"/>
              </a:rPr>
              <a:t>IN GAME REPRESENTATION</a:t>
            </a:r>
          </a:p>
        </p:txBody>
      </p:sp>
      <p:sp>
        <p:nvSpPr>
          <p:cNvPr id="10" name="Text Placeholder 9"/>
          <p:cNvSpPr>
            <a:spLocks noGrp="1"/>
          </p:cNvSpPr>
          <p:nvPr>
            <p:ph type="body" idx="1"/>
          </p:nvPr>
        </p:nvSpPr>
        <p:spPr>
          <a:xfrm>
            <a:off x="2248990" y="1919723"/>
            <a:ext cx="10185006" cy="4023360"/>
          </a:xfrm>
        </p:spPr>
        <p:txBody>
          <a:bodyPr/>
          <a:lstStyle/>
          <a:p>
            <a:r>
              <a:rPr lang="en-US" i="1" dirty="0">
                <a:latin typeface="Book Antiqua" panose="02040602050305030304" pitchFamily="18" charset="0"/>
              </a:rPr>
              <a:t>Tapping Tiles</a:t>
            </a:r>
          </a:p>
        </p:txBody>
      </p:sp>
      <p:sp>
        <p:nvSpPr>
          <p:cNvPr id="9" name="Rectangle 8"/>
          <p:cNvSpPr/>
          <p:nvPr/>
        </p:nvSpPr>
        <p:spPr>
          <a:xfrm>
            <a:off x="562708" y="2371464"/>
            <a:ext cx="6017181" cy="2780177"/>
          </a:xfrm>
          <a:prstGeom prst="rect">
            <a:avLst/>
          </a:prstGeom>
          <a:solidFill>
            <a:schemeClr val="accent2">
              <a:lumMod val="20000"/>
              <a:lumOff val="8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2"/>
          <a:stretch>
            <a:fillRect/>
          </a:stretch>
        </p:blipFill>
        <p:spPr>
          <a:xfrm>
            <a:off x="2062291" y="2371464"/>
            <a:ext cx="4602110" cy="2560542"/>
          </a:xfrm>
          <a:prstGeom prst="rect">
            <a:avLst/>
          </a:prstGeom>
        </p:spPr>
      </p:pic>
      <p:sp>
        <p:nvSpPr>
          <p:cNvPr id="13" name="Rectangle 12"/>
          <p:cNvSpPr/>
          <p:nvPr/>
        </p:nvSpPr>
        <p:spPr>
          <a:xfrm>
            <a:off x="8018585" y="2382666"/>
            <a:ext cx="3938953" cy="3328817"/>
          </a:xfrm>
          <a:prstGeom prst="rect">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Selecting the correct tile turns tile from default salmon to a emerald </a:t>
            </a:r>
            <a:r>
              <a:rPr lang="en-US" dirty="0">
                <a:solidFill>
                  <a:srgbClr val="92D050"/>
                </a:solidFill>
              </a:rPr>
              <a:t>Green</a:t>
            </a:r>
            <a:r>
              <a:rPr lang="en-US" dirty="0">
                <a:solidFill>
                  <a:schemeClr val="tx1"/>
                </a:solidFill>
              </a:rPr>
              <a:t>. Selecting an incorrect tile will turn selected tile </a:t>
            </a:r>
            <a:r>
              <a:rPr lang="en-US" dirty="0">
                <a:solidFill>
                  <a:srgbClr val="FF0000"/>
                </a:solidFill>
              </a:rPr>
              <a:t>Red</a:t>
            </a:r>
            <a:r>
              <a:rPr lang="en-US" dirty="0">
                <a:solidFill>
                  <a:schemeClr val="tx1"/>
                </a:solidFill>
              </a:rPr>
              <a:t> and the correct unselected tile </a:t>
            </a:r>
            <a:r>
              <a:rPr lang="en-US" i="1" u="sng" dirty="0">
                <a:solidFill>
                  <a:schemeClr val="tx1"/>
                </a:solidFill>
              </a:rPr>
              <a:t>Black</a:t>
            </a:r>
            <a:r>
              <a:rPr lang="en-US" u="sng" dirty="0">
                <a:solidFill>
                  <a:schemeClr val="tx1"/>
                </a:solidFill>
              </a:rPr>
              <a:t>.</a:t>
            </a:r>
          </a:p>
        </p:txBody>
      </p:sp>
      <p:pic>
        <p:nvPicPr>
          <p:cNvPr id="15" name="Picture 14"/>
          <p:cNvPicPr>
            <a:picLocks noChangeAspect="1"/>
          </p:cNvPicPr>
          <p:nvPr/>
        </p:nvPicPr>
        <p:blipFill>
          <a:blip r:embed="rId3"/>
          <a:stretch>
            <a:fillRect/>
          </a:stretch>
        </p:blipFill>
        <p:spPr>
          <a:xfrm>
            <a:off x="2062291" y="3931403"/>
            <a:ext cx="1102631" cy="1076578"/>
          </a:xfrm>
          <a:prstGeom prst="rect">
            <a:avLst/>
          </a:prstGeom>
        </p:spPr>
      </p:pic>
      <p:sp>
        <p:nvSpPr>
          <p:cNvPr id="16" name="TextBox 15"/>
          <p:cNvSpPr txBox="1"/>
          <p:nvPr/>
        </p:nvSpPr>
        <p:spPr>
          <a:xfrm>
            <a:off x="708107" y="2982351"/>
            <a:ext cx="1247302" cy="738664"/>
          </a:xfrm>
          <a:prstGeom prst="rect">
            <a:avLst/>
          </a:prstGeom>
          <a:noFill/>
        </p:spPr>
        <p:txBody>
          <a:bodyPr wrap="square" rtlCol="0">
            <a:spAutoFit/>
          </a:bodyPr>
          <a:lstStyle/>
          <a:p>
            <a:r>
              <a:rPr lang="en-US" dirty="0"/>
              <a:t>Correct </a:t>
            </a:r>
          </a:p>
          <a:p>
            <a:r>
              <a:rPr lang="en-US" dirty="0"/>
              <a:t>Selected</a:t>
            </a:r>
          </a:p>
          <a:p>
            <a:r>
              <a:rPr lang="en-US" dirty="0"/>
              <a:t>answer</a:t>
            </a:r>
          </a:p>
        </p:txBody>
      </p:sp>
      <p:sp>
        <p:nvSpPr>
          <p:cNvPr id="17" name="TextBox 16"/>
          <p:cNvSpPr txBox="1"/>
          <p:nvPr/>
        </p:nvSpPr>
        <p:spPr>
          <a:xfrm>
            <a:off x="708107" y="4047074"/>
            <a:ext cx="1148828" cy="523220"/>
          </a:xfrm>
          <a:prstGeom prst="rect">
            <a:avLst/>
          </a:prstGeom>
          <a:noFill/>
        </p:spPr>
        <p:txBody>
          <a:bodyPr wrap="square" rtlCol="0">
            <a:spAutoFit/>
          </a:bodyPr>
          <a:lstStyle/>
          <a:p>
            <a:r>
              <a:rPr lang="en-US" dirty="0"/>
              <a:t>Unselected</a:t>
            </a:r>
          </a:p>
          <a:p>
            <a:r>
              <a:rPr lang="en-US" dirty="0"/>
              <a:t>Tile</a:t>
            </a:r>
          </a:p>
        </p:txBody>
      </p:sp>
    </p:spTree>
    <p:extLst>
      <p:ext uri="{BB962C8B-B14F-4D97-AF65-F5344CB8AC3E}">
        <p14:creationId xmlns:p14="http://schemas.microsoft.com/office/powerpoint/2010/main" val="191057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i="1" dirty="0">
                <a:latin typeface="Book Antiqua" panose="02040602050305030304" pitchFamily="18" charset="0"/>
              </a:rPr>
              <a:t>IN GAME REPRESENTATION</a:t>
            </a:r>
          </a:p>
        </p:txBody>
      </p:sp>
      <p:sp>
        <p:nvSpPr>
          <p:cNvPr id="3" name="Text Placeholder 2"/>
          <p:cNvSpPr>
            <a:spLocks noGrp="1"/>
          </p:cNvSpPr>
          <p:nvPr>
            <p:ph type="body" idx="1"/>
          </p:nvPr>
        </p:nvSpPr>
        <p:spPr/>
        <p:txBody>
          <a:bodyPr/>
          <a:lstStyle/>
          <a:p>
            <a:r>
              <a:rPr lang="en-US" sz="1400" i="1" dirty="0">
                <a:latin typeface="Book Antiqua" panose="02040602050305030304" pitchFamily="18" charset="0"/>
              </a:rPr>
              <a:t>NO STRIKES</a:t>
            </a:r>
          </a:p>
        </p:txBody>
      </p:sp>
      <p:pic>
        <p:nvPicPr>
          <p:cNvPr id="4" name="Picture 3"/>
          <p:cNvPicPr>
            <a:picLocks noChangeAspect="1"/>
          </p:cNvPicPr>
          <p:nvPr/>
        </p:nvPicPr>
        <p:blipFill>
          <a:blip r:embed="rId2"/>
          <a:stretch>
            <a:fillRect/>
          </a:stretch>
        </p:blipFill>
        <p:spPr>
          <a:xfrm>
            <a:off x="1420837" y="2208627"/>
            <a:ext cx="2266472" cy="1492734"/>
          </a:xfrm>
          <a:prstGeom prst="rect">
            <a:avLst/>
          </a:prstGeom>
        </p:spPr>
      </p:pic>
      <p:pic>
        <p:nvPicPr>
          <p:cNvPr id="5" name="Picture 4"/>
          <p:cNvPicPr>
            <a:picLocks noChangeAspect="1"/>
          </p:cNvPicPr>
          <p:nvPr/>
        </p:nvPicPr>
        <p:blipFill>
          <a:blip r:embed="rId3"/>
          <a:stretch>
            <a:fillRect/>
          </a:stretch>
        </p:blipFill>
        <p:spPr>
          <a:xfrm>
            <a:off x="1453036" y="4164037"/>
            <a:ext cx="2276475" cy="1504950"/>
          </a:xfrm>
          <a:prstGeom prst="rect">
            <a:avLst/>
          </a:prstGeom>
        </p:spPr>
      </p:pic>
      <p:pic>
        <p:nvPicPr>
          <p:cNvPr id="6" name="Picture 5"/>
          <p:cNvPicPr>
            <a:picLocks noChangeAspect="1"/>
          </p:cNvPicPr>
          <p:nvPr/>
        </p:nvPicPr>
        <p:blipFill>
          <a:blip r:embed="rId4"/>
          <a:stretch>
            <a:fillRect/>
          </a:stretch>
        </p:blipFill>
        <p:spPr>
          <a:xfrm>
            <a:off x="4895557" y="2208627"/>
            <a:ext cx="2250425" cy="1492734"/>
          </a:xfrm>
          <a:prstGeom prst="rect">
            <a:avLst/>
          </a:prstGeom>
        </p:spPr>
      </p:pic>
      <p:pic>
        <p:nvPicPr>
          <p:cNvPr id="7" name="Picture 6"/>
          <p:cNvPicPr>
            <a:picLocks noChangeAspect="1"/>
          </p:cNvPicPr>
          <p:nvPr/>
        </p:nvPicPr>
        <p:blipFill>
          <a:blip r:embed="rId5"/>
          <a:stretch>
            <a:fillRect/>
          </a:stretch>
        </p:blipFill>
        <p:spPr>
          <a:xfrm>
            <a:off x="4895557" y="4164037"/>
            <a:ext cx="2262169" cy="1504950"/>
          </a:xfrm>
          <a:prstGeom prst="rect">
            <a:avLst/>
          </a:prstGeom>
        </p:spPr>
      </p:pic>
      <p:pic>
        <p:nvPicPr>
          <p:cNvPr id="8" name="Picture 7"/>
          <p:cNvPicPr>
            <a:picLocks noChangeAspect="1"/>
          </p:cNvPicPr>
          <p:nvPr/>
        </p:nvPicPr>
        <p:blipFill>
          <a:blip r:embed="rId6"/>
          <a:stretch>
            <a:fillRect/>
          </a:stretch>
        </p:blipFill>
        <p:spPr>
          <a:xfrm>
            <a:off x="8060788" y="2208627"/>
            <a:ext cx="2243806" cy="1492734"/>
          </a:xfrm>
          <a:prstGeom prst="rect">
            <a:avLst/>
          </a:prstGeom>
        </p:spPr>
      </p:pic>
      <p:pic>
        <p:nvPicPr>
          <p:cNvPr id="9" name="Picture 8"/>
          <p:cNvPicPr>
            <a:picLocks noChangeAspect="1"/>
          </p:cNvPicPr>
          <p:nvPr/>
        </p:nvPicPr>
        <p:blipFill>
          <a:blip r:embed="rId7"/>
          <a:stretch>
            <a:fillRect/>
          </a:stretch>
        </p:blipFill>
        <p:spPr>
          <a:xfrm>
            <a:off x="8060788" y="4164037"/>
            <a:ext cx="2243806" cy="1514686"/>
          </a:xfrm>
          <a:prstGeom prst="rect">
            <a:avLst/>
          </a:prstGeom>
        </p:spPr>
      </p:pic>
      <p:sp>
        <p:nvSpPr>
          <p:cNvPr id="10" name="TextBox 9"/>
          <p:cNvSpPr txBox="1"/>
          <p:nvPr/>
        </p:nvSpPr>
        <p:spPr>
          <a:xfrm>
            <a:off x="1420837" y="3859259"/>
            <a:ext cx="944489" cy="307777"/>
          </a:xfrm>
          <a:prstGeom prst="rect">
            <a:avLst/>
          </a:prstGeom>
          <a:noFill/>
        </p:spPr>
        <p:txBody>
          <a:bodyPr wrap="none" rtlCol="0">
            <a:spAutoFit/>
          </a:bodyPr>
          <a:lstStyle/>
          <a:p>
            <a:r>
              <a:rPr lang="en-US" i="1" dirty="0">
                <a:latin typeface="Book Antiqua" panose="02040602050305030304" pitchFamily="18" charset="0"/>
              </a:rPr>
              <a:t>1 STRIKE</a:t>
            </a:r>
          </a:p>
        </p:txBody>
      </p:sp>
      <p:sp>
        <p:nvSpPr>
          <p:cNvPr id="11" name="TextBox 10"/>
          <p:cNvSpPr txBox="1"/>
          <p:nvPr/>
        </p:nvSpPr>
        <p:spPr>
          <a:xfrm>
            <a:off x="4895557" y="1900850"/>
            <a:ext cx="1941341" cy="307777"/>
          </a:xfrm>
          <a:prstGeom prst="rect">
            <a:avLst/>
          </a:prstGeom>
          <a:noFill/>
        </p:spPr>
        <p:txBody>
          <a:bodyPr wrap="square" rtlCol="0">
            <a:spAutoFit/>
          </a:bodyPr>
          <a:lstStyle/>
          <a:p>
            <a:r>
              <a:rPr lang="en-US" i="1" dirty="0">
                <a:latin typeface="Book Antiqua" panose="02040602050305030304" pitchFamily="18" charset="0"/>
              </a:rPr>
              <a:t>2 STRIKES</a:t>
            </a:r>
          </a:p>
        </p:txBody>
      </p:sp>
      <p:sp>
        <p:nvSpPr>
          <p:cNvPr id="12" name="TextBox 11"/>
          <p:cNvSpPr txBox="1"/>
          <p:nvPr/>
        </p:nvSpPr>
        <p:spPr>
          <a:xfrm>
            <a:off x="4895557" y="3855249"/>
            <a:ext cx="1420837" cy="307777"/>
          </a:xfrm>
          <a:prstGeom prst="rect">
            <a:avLst/>
          </a:prstGeom>
          <a:noFill/>
        </p:spPr>
        <p:txBody>
          <a:bodyPr wrap="square" rtlCol="0">
            <a:spAutoFit/>
          </a:bodyPr>
          <a:lstStyle/>
          <a:p>
            <a:r>
              <a:rPr lang="en-US" i="1" dirty="0">
                <a:latin typeface="Book Antiqua" panose="02040602050305030304" pitchFamily="18" charset="0"/>
              </a:rPr>
              <a:t>3 STRIKES</a:t>
            </a:r>
          </a:p>
        </p:txBody>
      </p:sp>
      <p:sp>
        <p:nvSpPr>
          <p:cNvPr id="13" name="TextBox 12"/>
          <p:cNvSpPr txBox="1"/>
          <p:nvPr/>
        </p:nvSpPr>
        <p:spPr>
          <a:xfrm>
            <a:off x="8060788" y="1900850"/>
            <a:ext cx="1181686" cy="307777"/>
          </a:xfrm>
          <a:prstGeom prst="rect">
            <a:avLst/>
          </a:prstGeom>
          <a:noFill/>
        </p:spPr>
        <p:txBody>
          <a:bodyPr wrap="square" rtlCol="0">
            <a:spAutoFit/>
          </a:bodyPr>
          <a:lstStyle/>
          <a:p>
            <a:r>
              <a:rPr lang="en-US" i="1" dirty="0">
                <a:latin typeface="Book Antiqua" panose="02040602050305030304" pitchFamily="18" charset="0"/>
              </a:rPr>
              <a:t>4 STRIKES</a:t>
            </a:r>
          </a:p>
        </p:txBody>
      </p:sp>
      <p:sp>
        <p:nvSpPr>
          <p:cNvPr id="14" name="TextBox 13"/>
          <p:cNvSpPr txBox="1"/>
          <p:nvPr/>
        </p:nvSpPr>
        <p:spPr>
          <a:xfrm>
            <a:off x="8060788" y="3855249"/>
            <a:ext cx="1799090" cy="307777"/>
          </a:xfrm>
          <a:prstGeom prst="rect">
            <a:avLst/>
          </a:prstGeom>
          <a:noFill/>
        </p:spPr>
        <p:txBody>
          <a:bodyPr wrap="square" rtlCol="0">
            <a:spAutoFit/>
          </a:bodyPr>
          <a:lstStyle/>
          <a:p>
            <a:r>
              <a:rPr lang="en-US" i="1" dirty="0">
                <a:latin typeface="Book Antiqua" panose="02040602050305030304" pitchFamily="18" charset="0"/>
              </a:rPr>
              <a:t>STRIKE OUT</a:t>
            </a:r>
          </a:p>
        </p:txBody>
      </p:sp>
    </p:spTree>
    <p:extLst>
      <p:ext uri="{BB962C8B-B14F-4D97-AF65-F5344CB8AC3E}">
        <p14:creationId xmlns:p14="http://schemas.microsoft.com/office/powerpoint/2010/main" val="726924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Book Antiqua" panose="02040602050305030304" pitchFamily="18" charset="0"/>
              </a:rPr>
              <a:t>     IN GAME REPRESENTATION</a:t>
            </a:r>
            <a:endParaRPr lang="en-US" dirty="0"/>
          </a:p>
        </p:txBody>
      </p:sp>
      <p:pic>
        <p:nvPicPr>
          <p:cNvPr id="4" name="Picture 3"/>
          <p:cNvPicPr>
            <a:picLocks noChangeAspect="1"/>
          </p:cNvPicPr>
          <p:nvPr/>
        </p:nvPicPr>
        <p:blipFill>
          <a:blip r:embed="rId2"/>
          <a:stretch>
            <a:fillRect/>
          </a:stretch>
        </p:blipFill>
        <p:spPr>
          <a:xfrm>
            <a:off x="1097279" y="2278966"/>
            <a:ext cx="6991644" cy="3467100"/>
          </a:xfrm>
          <a:prstGeom prst="rect">
            <a:avLst/>
          </a:prstGeom>
        </p:spPr>
      </p:pic>
      <p:sp>
        <p:nvSpPr>
          <p:cNvPr id="3" name="Text Placeholder 2"/>
          <p:cNvSpPr>
            <a:spLocks noGrp="1"/>
          </p:cNvSpPr>
          <p:nvPr>
            <p:ph type="body" idx="1"/>
          </p:nvPr>
        </p:nvSpPr>
        <p:spPr/>
        <p:txBody>
          <a:bodyPr/>
          <a:lstStyle/>
          <a:p>
            <a:r>
              <a:rPr lang="en-US" i="1" dirty="0">
                <a:latin typeface="Book Antiqua" panose="02040602050305030304" pitchFamily="18" charset="0"/>
              </a:rPr>
              <a:t>GAME OVER</a:t>
            </a:r>
          </a:p>
        </p:txBody>
      </p:sp>
      <p:sp>
        <p:nvSpPr>
          <p:cNvPr id="6" name="Rectangle 5"/>
          <p:cNvSpPr/>
          <p:nvPr/>
        </p:nvSpPr>
        <p:spPr>
          <a:xfrm>
            <a:off x="8468751" y="2278966"/>
            <a:ext cx="3263705" cy="956603"/>
          </a:xfrm>
          <a:prstGeom prst="rect">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solidFill>
                  <a:srgbClr val="000000"/>
                </a:solidFill>
                <a:latin typeface="Book Antiqua" panose="02040602050305030304" pitchFamily="18" charset="0"/>
                <a:cs typeface="Arial"/>
              </a:rPr>
              <a:t>5 Strikes mean a Strike Out. In the event a player Strikes Out the game is over. </a:t>
            </a:r>
          </a:p>
        </p:txBody>
      </p:sp>
    </p:spTree>
    <p:extLst>
      <p:ext uri="{BB962C8B-B14F-4D97-AF65-F5344CB8AC3E}">
        <p14:creationId xmlns:p14="http://schemas.microsoft.com/office/powerpoint/2010/main" val="2783249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Book Antiqua" panose="02040602050305030304" pitchFamily="18" charset="0"/>
              </a:rPr>
              <a:t>      OUTRO</a:t>
            </a:r>
            <a:r>
              <a:rPr lang="en-US" sz="2800" b="1" i="1" dirty="0">
                <a:latin typeface="Book Antiqua" panose="02040602050305030304" pitchFamily="18" charset="0"/>
              </a:rPr>
              <a:t>(constraints , concerns)</a:t>
            </a:r>
          </a:p>
        </p:txBody>
      </p:sp>
      <p:sp>
        <p:nvSpPr>
          <p:cNvPr id="3" name="Text Placeholder 2"/>
          <p:cNvSpPr>
            <a:spLocks noGrp="1"/>
          </p:cNvSpPr>
          <p:nvPr>
            <p:ph type="body" idx="1"/>
          </p:nvPr>
        </p:nvSpPr>
        <p:spPr/>
        <p:txBody>
          <a:bodyPr/>
          <a:lstStyle/>
          <a:p>
            <a:pPr indent="0">
              <a:buNone/>
            </a:pPr>
            <a:r>
              <a:rPr lang="en-US" i="1" dirty="0">
                <a:latin typeface="Book Antiqua" panose="02040602050305030304" pitchFamily="18" charset="0"/>
              </a:rPr>
              <a:t>In developing 5 Strikes our two biggest constraints were the learning curve of the Android platform and the time we had to complete the project. This being the first time developing an app, a significant amount of time was spent debugging each piece of </a:t>
            </a:r>
            <a:r>
              <a:rPr lang="en-US" i="1">
                <a:latin typeface="Book Antiqua" panose="02040602050305030304" pitchFamily="18" charset="0"/>
              </a:rPr>
              <a:t>the program.</a:t>
            </a:r>
            <a:endParaRPr lang="en-US" i="1" dirty="0">
              <a:latin typeface="Book Antiqua" panose="02040602050305030304" pitchFamily="18" charset="0"/>
            </a:endParaRPr>
          </a:p>
        </p:txBody>
      </p:sp>
    </p:spTree>
    <p:extLst>
      <p:ext uri="{BB962C8B-B14F-4D97-AF65-F5344CB8AC3E}">
        <p14:creationId xmlns:p14="http://schemas.microsoft.com/office/powerpoint/2010/main" val="57859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ctr" rtl="0">
              <a:lnSpc>
                <a:spcPct val="85000"/>
              </a:lnSpc>
              <a:spcBef>
                <a:spcPts val="0"/>
              </a:spcBef>
              <a:spcAft>
                <a:spcPts val="0"/>
              </a:spcAft>
              <a:buClr>
                <a:srgbClr val="3F3F3F"/>
              </a:buClr>
              <a:buSzPct val="25000"/>
              <a:buFont typeface="Calibri"/>
              <a:buNone/>
            </a:pPr>
            <a:r>
              <a:rPr lang="en-US" sz="4800" b="1" i="1" u="none" strike="noStrike" cap="none" dirty="0">
                <a:solidFill>
                  <a:srgbClr val="3F3F3F"/>
                </a:solidFill>
                <a:latin typeface="Book Antiqua" panose="02040602050305030304" pitchFamily="18" charset="0"/>
                <a:sym typeface="Calibri"/>
              </a:rPr>
              <a:t>Goals And Objectives</a:t>
            </a:r>
          </a:p>
        </p:txBody>
      </p:sp>
      <p:sp>
        <p:nvSpPr>
          <p:cNvPr id="113" name="Shape 113"/>
          <p:cNvSpPr txBox="1">
            <a:spLocks noGrp="1"/>
          </p:cNvSpPr>
          <p:nvPr>
            <p:ph type="body" idx="1"/>
          </p:nvPr>
        </p:nvSpPr>
        <p:spPr>
          <a:prstGeom prst="rect">
            <a:avLst/>
          </a:prstGeom>
          <a:noFill/>
          <a:ln>
            <a:noFill/>
          </a:ln>
        </p:spPr>
        <p:txBody>
          <a:bodyPr lIns="0" tIns="45700" rIns="0" bIns="45700" anchor="t" anchorCtr="0">
            <a:noAutofit/>
          </a:bodyPr>
          <a:lstStyle/>
          <a:p>
            <a:pPr marL="91440" marR="0" lvl="0" indent="35560" algn="just" rtl="0">
              <a:lnSpc>
                <a:spcPct val="90000"/>
              </a:lnSpc>
              <a:spcBef>
                <a:spcPts val="0"/>
              </a:spcBef>
              <a:spcAft>
                <a:spcPts val="0"/>
              </a:spcAft>
              <a:buClr>
                <a:srgbClr val="3F3F3F"/>
              </a:buClr>
              <a:buSzPct val="25000"/>
              <a:buFont typeface="Calibri"/>
              <a:buNone/>
            </a:pPr>
            <a:r>
              <a:rPr lang="en-US" i="1" dirty="0">
                <a:latin typeface="Book Antiqua" panose="02040602050305030304" pitchFamily="18" charset="0"/>
              </a:rPr>
              <a:t>‘5</a:t>
            </a:r>
            <a:r>
              <a:rPr lang="en-US" sz="2000" b="0" i="1" u="none" strike="noStrike" cap="none" dirty="0">
                <a:solidFill>
                  <a:srgbClr val="3F3F3F"/>
                </a:solidFill>
                <a:latin typeface="Book Antiqua" panose="02040602050305030304" pitchFamily="18" charset="0"/>
                <a:sym typeface="Calibri"/>
              </a:rPr>
              <a:t> </a:t>
            </a:r>
            <a:r>
              <a:rPr lang="en-US" i="1" dirty="0">
                <a:latin typeface="Book Antiqua" panose="02040602050305030304" pitchFamily="18" charset="0"/>
              </a:rPr>
              <a:t>S</a:t>
            </a:r>
            <a:r>
              <a:rPr lang="en-US" sz="2000" b="0" i="1" u="none" strike="noStrike" cap="none" dirty="0">
                <a:solidFill>
                  <a:srgbClr val="3F3F3F"/>
                </a:solidFill>
                <a:latin typeface="Book Antiqua" panose="02040602050305030304" pitchFamily="18" charset="0"/>
                <a:sym typeface="Calibri"/>
              </a:rPr>
              <a:t>trikes’ is an educational game developed for the Android platform. The goal is to make an application that is not only fun but educational on many levels. The application is a tap the tiles style game that scrolls to the left. As the tiles scroll the user has to tap the next correct tile in the sequence. As time continues the speed of the scrolling will increase gradually along with a change in category.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ctr" rtl="0">
              <a:lnSpc>
                <a:spcPct val="85000"/>
              </a:lnSpc>
              <a:spcBef>
                <a:spcPts val="0"/>
              </a:spcBef>
              <a:spcAft>
                <a:spcPts val="0"/>
              </a:spcAft>
              <a:buClr>
                <a:srgbClr val="3F3F3F"/>
              </a:buClr>
              <a:buSzPct val="25000"/>
              <a:buFont typeface="Calibri"/>
              <a:buNone/>
            </a:pPr>
            <a:r>
              <a:rPr lang="en-US" sz="4800" b="1" i="1" u="none" strike="noStrike" cap="none" dirty="0">
                <a:solidFill>
                  <a:srgbClr val="3F3F3F"/>
                </a:solidFill>
                <a:latin typeface="Book Antiqua" panose="02040602050305030304" pitchFamily="18" charset="0"/>
                <a:sym typeface="Calibri"/>
              </a:rPr>
              <a:t>Functional Requirements</a:t>
            </a:r>
          </a:p>
        </p:txBody>
      </p:sp>
      <p:sp>
        <p:nvSpPr>
          <p:cNvPr id="120" name="Shape 120"/>
          <p:cNvSpPr txBox="1">
            <a:spLocks noGrp="1"/>
          </p:cNvSpPr>
          <p:nvPr>
            <p:ph type="body" idx="1"/>
          </p:nvPr>
        </p:nvSpPr>
        <p:spPr>
          <a:prstGeom prst="rect">
            <a:avLst/>
          </a:prstGeom>
          <a:noFill/>
          <a:ln>
            <a:noFill/>
          </a:ln>
        </p:spPr>
        <p:txBody>
          <a:bodyPr lIns="0" tIns="45700" rIns="0" bIns="45700" anchor="t" anchorCtr="0">
            <a:noAutofit/>
          </a:bodyPr>
          <a:lstStyle/>
          <a:p>
            <a:pPr marL="342900" marR="0" lvl="0" indent="-342900" algn="l" rtl="0">
              <a:lnSpc>
                <a:spcPct val="115000"/>
              </a:lnSpc>
              <a:spcBef>
                <a:spcPts val="0"/>
              </a:spcBef>
              <a:spcAft>
                <a:spcPts val="0"/>
              </a:spcAft>
              <a:buClr>
                <a:srgbClr val="3F3F3F"/>
              </a:buClr>
              <a:buSzPct val="100000"/>
              <a:buFont typeface="Arial"/>
              <a:buChar char="•"/>
            </a:pPr>
            <a:r>
              <a:rPr lang="en-US" sz="2400" i="1" dirty="0">
                <a:latin typeface="Book Antiqua" panose="02040602050305030304" pitchFamily="18" charset="0"/>
              </a:rPr>
              <a:t>Scoring</a:t>
            </a:r>
            <a:r>
              <a:rPr lang="en-US" sz="2400" b="0" i="1" u="none" strike="noStrike" cap="none" dirty="0">
                <a:solidFill>
                  <a:srgbClr val="3F3F3F"/>
                </a:solidFill>
                <a:latin typeface="Book Antiqua" panose="02040602050305030304" pitchFamily="18" charset="0"/>
                <a:sym typeface="Calibri"/>
              </a:rPr>
              <a:t> system</a:t>
            </a:r>
          </a:p>
          <a:p>
            <a:pPr marL="342900" marR="0" lvl="0" indent="-342900" algn="l" rtl="0">
              <a:lnSpc>
                <a:spcPct val="115000"/>
              </a:lnSpc>
              <a:spcBef>
                <a:spcPts val="0"/>
              </a:spcBef>
              <a:spcAft>
                <a:spcPts val="0"/>
              </a:spcAft>
              <a:buClr>
                <a:srgbClr val="3F3F3F"/>
              </a:buClr>
              <a:buSzPct val="100000"/>
              <a:buFont typeface="Arial"/>
              <a:buChar char="•"/>
            </a:pPr>
            <a:r>
              <a:rPr lang="en-US" sz="2400" b="0" i="1" u="none" strike="noStrike" cap="none" dirty="0">
                <a:solidFill>
                  <a:srgbClr val="3F3F3F"/>
                </a:solidFill>
                <a:latin typeface="Book Antiqua" panose="02040602050305030304" pitchFamily="18" charset="0"/>
                <a:ea typeface="Arial"/>
                <a:cs typeface="Arial"/>
                <a:sym typeface="Arial"/>
              </a:rPr>
              <a:t>Grid system</a:t>
            </a:r>
          </a:p>
          <a:p>
            <a:pPr marL="342900" marR="0" lvl="0" indent="-342900" algn="l" rtl="0">
              <a:lnSpc>
                <a:spcPct val="115000"/>
              </a:lnSpc>
              <a:spcBef>
                <a:spcPts val="0"/>
              </a:spcBef>
              <a:spcAft>
                <a:spcPts val="0"/>
              </a:spcAft>
              <a:buClr>
                <a:srgbClr val="3F3F3F"/>
              </a:buClr>
              <a:buSzPct val="100000"/>
              <a:buFont typeface="Arial"/>
              <a:buChar char="•"/>
            </a:pPr>
            <a:r>
              <a:rPr lang="en-US" sz="2400" b="0" i="1" u="none" strike="noStrike" cap="none" dirty="0">
                <a:solidFill>
                  <a:srgbClr val="3F3F3F"/>
                </a:solidFill>
                <a:latin typeface="Book Antiqua" panose="02040602050305030304" pitchFamily="18" charset="0"/>
                <a:ea typeface="Arial"/>
                <a:cs typeface="Arial"/>
                <a:sym typeface="Arial"/>
              </a:rPr>
              <a:t>Health system </a:t>
            </a:r>
          </a:p>
          <a:p>
            <a:pPr marL="342900" marR="0" lvl="0" indent="-342900" algn="l" rtl="0">
              <a:lnSpc>
                <a:spcPct val="115000"/>
              </a:lnSpc>
              <a:spcBef>
                <a:spcPts val="0"/>
              </a:spcBef>
              <a:spcAft>
                <a:spcPts val="0"/>
              </a:spcAft>
              <a:buClr>
                <a:srgbClr val="3F3F3F"/>
              </a:buClr>
              <a:buSzPct val="100000"/>
              <a:buFont typeface="Arial"/>
              <a:buChar char="•"/>
            </a:pPr>
            <a:r>
              <a:rPr lang="en-US" sz="2400" b="0" i="1" u="none" strike="noStrike" cap="none" dirty="0">
                <a:solidFill>
                  <a:srgbClr val="3F3F3F"/>
                </a:solidFill>
                <a:latin typeface="Book Antiqua" panose="02040602050305030304" pitchFamily="18" charset="0"/>
                <a:ea typeface="Arial"/>
                <a:cs typeface="Arial"/>
                <a:sym typeface="Arial"/>
              </a:rPr>
              <a:t>Power-up system</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ctr" rtl="0">
              <a:lnSpc>
                <a:spcPct val="85000"/>
              </a:lnSpc>
              <a:spcBef>
                <a:spcPts val="0"/>
              </a:spcBef>
              <a:spcAft>
                <a:spcPts val="0"/>
              </a:spcAft>
              <a:buClr>
                <a:srgbClr val="3F3F3F"/>
              </a:buClr>
              <a:buSzPct val="25000"/>
              <a:buFont typeface="Calibri"/>
              <a:buNone/>
            </a:pPr>
            <a:r>
              <a:rPr lang="en-US" sz="4800" b="1" i="1" u="none" strike="noStrike" cap="none" dirty="0">
                <a:solidFill>
                  <a:srgbClr val="3F3F3F"/>
                </a:solidFill>
                <a:latin typeface="Book Antiqua" panose="02040602050305030304" pitchFamily="18" charset="0"/>
                <a:sym typeface="Calibri"/>
              </a:rPr>
              <a:t>Non Functional Requirements</a:t>
            </a:r>
          </a:p>
        </p:txBody>
      </p:sp>
      <p:sp>
        <p:nvSpPr>
          <p:cNvPr id="127" name="Shape 127"/>
          <p:cNvSpPr txBox="1">
            <a:spLocks noGrp="1"/>
          </p:cNvSpPr>
          <p:nvPr>
            <p:ph type="body" idx="1"/>
          </p:nvPr>
        </p:nvSpPr>
        <p:spPr>
          <a:prstGeom prst="rect">
            <a:avLst/>
          </a:prstGeom>
          <a:noFill/>
          <a:ln>
            <a:noFill/>
          </a:ln>
        </p:spPr>
        <p:txBody>
          <a:bodyPr lIns="0" tIns="45700" rIns="0" bIns="45700" anchor="t" anchorCtr="0">
            <a:noAutofit/>
          </a:bodyPr>
          <a:lstStyle/>
          <a:p>
            <a:pPr marL="91440" marR="0" lvl="0" indent="-91440" algn="l" rtl="0">
              <a:lnSpc>
                <a:spcPct val="90000"/>
              </a:lnSpc>
              <a:spcBef>
                <a:spcPts val="0"/>
              </a:spcBef>
              <a:spcAft>
                <a:spcPts val="0"/>
              </a:spcAft>
              <a:buClr>
                <a:srgbClr val="3F3F3F"/>
              </a:buClr>
              <a:buSzPct val="100000"/>
              <a:buFont typeface="Arial"/>
              <a:buChar char="•"/>
            </a:pPr>
            <a:r>
              <a:rPr lang="en-US" i="1" dirty="0">
                <a:latin typeface="Book Antiqua" panose="02040602050305030304" pitchFamily="18" charset="0"/>
              </a:rPr>
              <a:t>Difficulty</a:t>
            </a:r>
            <a:r>
              <a:rPr lang="en-US" sz="2000" b="0" i="1" u="none" strike="noStrike" cap="none" dirty="0">
                <a:solidFill>
                  <a:srgbClr val="3F3F3F"/>
                </a:solidFill>
                <a:latin typeface="Book Antiqua" panose="02040602050305030304" pitchFamily="18" charset="0"/>
                <a:sym typeface="Calibri"/>
              </a:rPr>
              <a:t> option</a:t>
            </a:r>
          </a:p>
          <a:p>
            <a:pPr marL="91440" marR="0" lvl="0" indent="-91440" algn="l" rtl="0">
              <a:lnSpc>
                <a:spcPct val="90000"/>
              </a:lnSpc>
              <a:spcBef>
                <a:spcPts val="1400"/>
              </a:spcBef>
              <a:spcAft>
                <a:spcPts val="0"/>
              </a:spcAft>
              <a:buClr>
                <a:srgbClr val="3F3F3F"/>
              </a:buClr>
              <a:buSzPct val="100000"/>
              <a:buFont typeface="Arial"/>
              <a:buChar char="•"/>
            </a:pPr>
            <a:r>
              <a:rPr lang="en-US" i="1" dirty="0">
                <a:latin typeface="Book Antiqua" panose="02040602050305030304" pitchFamily="18" charset="0"/>
              </a:rPr>
              <a:t>Sound</a:t>
            </a:r>
            <a:r>
              <a:rPr lang="en-US" sz="2000" b="0" i="1" u="none" strike="noStrike" cap="none" dirty="0">
                <a:solidFill>
                  <a:srgbClr val="3F3F3F"/>
                </a:solidFill>
                <a:latin typeface="Book Antiqua" panose="02040602050305030304" pitchFamily="18" charset="0"/>
                <a:sym typeface="Calibri"/>
              </a:rPr>
              <a:t> option</a:t>
            </a:r>
          </a:p>
          <a:p>
            <a:pPr marL="91440" marR="0" lvl="0" indent="-91440" algn="l" rtl="0">
              <a:lnSpc>
                <a:spcPct val="90000"/>
              </a:lnSpc>
              <a:spcBef>
                <a:spcPts val="1400"/>
              </a:spcBef>
              <a:spcAft>
                <a:spcPts val="0"/>
              </a:spcAft>
              <a:buClr>
                <a:srgbClr val="3F3F3F"/>
              </a:buClr>
              <a:buSzPct val="100000"/>
              <a:buFont typeface="Arial"/>
              <a:buChar char="•"/>
            </a:pPr>
            <a:r>
              <a:rPr lang="en-US" i="1" dirty="0">
                <a:latin typeface="Book Antiqua" panose="02040602050305030304" pitchFamily="18" charset="0"/>
              </a:rPr>
              <a:t>Vibration</a:t>
            </a:r>
            <a:r>
              <a:rPr lang="en-US" sz="2000" b="0" i="1" u="none" strike="noStrike" cap="none" dirty="0">
                <a:solidFill>
                  <a:srgbClr val="3F3F3F"/>
                </a:solidFill>
                <a:latin typeface="Book Antiqua" panose="02040602050305030304" pitchFamily="18" charset="0"/>
                <a:sym typeface="Calibri"/>
              </a:rPr>
              <a:t> option</a:t>
            </a:r>
          </a:p>
          <a:p>
            <a:pPr marL="91440" marR="0" lvl="0" indent="-91440" algn="l" rtl="0">
              <a:lnSpc>
                <a:spcPct val="90000"/>
              </a:lnSpc>
              <a:spcBef>
                <a:spcPts val="1400"/>
              </a:spcBef>
              <a:spcAft>
                <a:spcPts val="0"/>
              </a:spcAft>
              <a:buClr>
                <a:srgbClr val="3F3F3F"/>
              </a:buClr>
              <a:buSzPct val="100000"/>
              <a:buFont typeface="Arial"/>
              <a:buChar char="•"/>
            </a:pPr>
            <a:r>
              <a:rPr lang="en-US" i="1" dirty="0">
                <a:latin typeface="Book Antiqua" panose="02040602050305030304" pitchFamily="18" charset="0"/>
              </a:rPr>
              <a:t>Time system</a:t>
            </a:r>
          </a:p>
          <a:p>
            <a:pPr marL="91440" marR="0" lvl="0" indent="-91440" algn="l" rtl="0">
              <a:lnSpc>
                <a:spcPct val="90000"/>
              </a:lnSpc>
              <a:spcBef>
                <a:spcPts val="1400"/>
              </a:spcBef>
              <a:spcAft>
                <a:spcPts val="0"/>
              </a:spcAft>
              <a:buClr>
                <a:srgbClr val="3F3F3F"/>
              </a:buClr>
              <a:buSzPct val="100000"/>
              <a:buFont typeface="Arial"/>
              <a:buChar char="•"/>
            </a:pPr>
            <a:r>
              <a:rPr lang="en-US" sz="2000" b="0" i="1" u="none" strike="noStrike" cap="none" dirty="0">
                <a:solidFill>
                  <a:srgbClr val="3F3F3F"/>
                </a:solidFill>
                <a:latin typeface="Book Antiqua" panose="02040602050305030304" pitchFamily="18" charset="0"/>
                <a:sym typeface="Calibri"/>
              </a:rPr>
              <a:t>Ranking system</a:t>
            </a:r>
          </a:p>
          <a:p>
            <a:pPr marL="91440" marR="0" lvl="0" indent="-91440" algn="l" rtl="0">
              <a:lnSpc>
                <a:spcPct val="90000"/>
              </a:lnSpc>
              <a:spcBef>
                <a:spcPts val="1400"/>
              </a:spcBef>
              <a:spcAft>
                <a:spcPts val="0"/>
              </a:spcAft>
              <a:buClr>
                <a:srgbClr val="3F3F3F"/>
              </a:buClr>
              <a:buSzPct val="100000"/>
              <a:buFont typeface="Arial"/>
              <a:buChar char="•"/>
            </a:pPr>
            <a:r>
              <a:rPr lang="en-US" i="1" dirty="0">
                <a:latin typeface="Book Antiqua" panose="02040602050305030304" pitchFamily="18" charset="0"/>
              </a:rPr>
              <a:t>Background Music</a:t>
            </a:r>
            <a:endParaRPr lang="en-US" sz="2000" b="0" i="1" u="none" strike="noStrike" cap="none" dirty="0">
              <a:solidFill>
                <a:srgbClr val="3F3F3F"/>
              </a:solidFill>
              <a:latin typeface="Book Antiqua" panose="02040602050305030304" pitchFamily="18" charset="0"/>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ctr" rtl="0">
              <a:lnSpc>
                <a:spcPct val="85000"/>
              </a:lnSpc>
              <a:spcBef>
                <a:spcPts val="0"/>
              </a:spcBef>
              <a:spcAft>
                <a:spcPts val="0"/>
              </a:spcAft>
              <a:buClr>
                <a:srgbClr val="3F3F3F"/>
              </a:buClr>
              <a:buSzPct val="25000"/>
              <a:buFont typeface="Calibri"/>
              <a:buNone/>
            </a:pPr>
            <a:r>
              <a:rPr lang="en-US" sz="4800" b="1" i="1" u="none" strike="noStrike" cap="none" dirty="0">
                <a:solidFill>
                  <a:srgbClr val="3F3F3F"/>
                </a:solidFill>
                <a:latin typeface="Book Antiqua" panose="02040602050305030304" pitchFamily="18" charset="0"/>
                <a:sym typeface="Calibri"/>
              </a:rPr>
              <a:t>Use Case</a:t>
            </a:r>
          </a:p>
        </p:txBody>
      </p:sp>
      <p:graphicFrame>
        <p:nvGraphicFramePr>
          <p:cNvPr id="140" name="Shape 140"/>
          <p:cNvGraphicFramePr/>
          <p:nvPr>
            <p:extLst>
              <p:ext uri="{D42A27DB-BD31-4B8C-83A1-F6EECF244321}">
                <p14:modId xmlns:p14="http://schemas.microsoft.com/office/powerpoint/2010/main" val="698242187"/>
              </p:ext>
            </p:extLst>
          </p:nvPr>
        </p:nvGraphicFramePr>
        <p:xfrm>
          <a:off x="6296871" y="2096327"/>
          <a:ext cx="4723450" cy="3693275"/>
        </p:xfrm>
        <a:graphic>
          <a:graphicData uri="http://schemas.openxmlformats.org/drawingml/2006/table">
            <a:tbl>
              <a:tblPr>
                <a:noFill/>
                <a:tableStyleId>{28BFA2E8-13D5-41F8-B803-CC56B7808629}</a:tableStyleId>
              </a:tblPr>
              <a:tblGrid>
                <a:gridCol w="2361725">
                  <a:extLst>
                    <a:ext uri="{9D8B030D-6E8A-4147-A177-3AD203B41FA5}">
                      <a16:colId xmlns:a16="http://schemas.microsoft.com/office/drawing/2014/main" val="20000"/>
                    </a:ext>
                  </a:extLst>
                </a:gridCol>
                <a:gridCol w="2361725">
                  <a:extLst>
                    <a:ext uri="{9D8B030D-6E8A-4147-A177-3AD203B41FA5}">
                      <a16:colId xmlns:a16="http://schemas.microsoft.com/office/drawing/2014/main" val="20001"/>
                    </a:ext>
                  </a:extLst>
                </a:gridCol>
              </a:tblGrid>
              <a:tr h="246225">
                <a:tc>
                  <a:txBody>
                    <a:bodyPr/>
                    <a:lstStyle/>
                    <a:p>
                      <a:pPr marL="0" marR="0" lvl="0" indent="0" algn="l" rtl="0">
                        <a:lnSpc>
                          <a:spcPct val="115000"/>
                        </a:lnSpc>
                        <a:spcBef>
                          <a:spcPts val="0"/>
                        </a:spcBef>
                        <a:spcAft>
                          <a:spcPts val="0"/>
                        </a:spcAft>
                        <a:buClr>
                          <a:srgbClr val="000000"/>
                        </a:buClr>
                        <a:buSzPct val="25000"/>
                        <a:buFont typeface="Arial"/>
                        <a:buNone/>
                      </a:pPr>
                      <a:r>
                        <a:rPr lang="en-US" sz="1100" i="1" u="none" strike="noStrike" cap="none" dirty="0">
                          <a:latin typeface="Book Antiqua" panose="02040602050305030304" pitchFamily="18" charset="0"/>
                          <a:ea typeface="Arial"/>
                          <a:cs typeface="Arial"/>
                          <a:sym typeface="Arial"/>
                        </a:rPr>
                        <a:t>System</a:t>
                      </a:r>
                    </a:p>
                  </a:txBody>
                  <a:tcPr marL="114300" marR="114300" marT="0" marB="0">
                    <a:lnL w="12700" cap="flat" cmpd="sng">
                      <a:solidFill>
                        <a:srgbClr val="000000"/>
                      </a:solidFill>
                      <a:prstDash val="solid"/>
                      <a:round/>
                      <a:headEnd type="none" w="med" len="med"/>
                      <a:tailEnd type="none" w="med" len="med"/>
                    </a:lnL>
                    <a:lnR w="12700" cap="flat" cmpd="sng">
                      <a:solidFill>
                        <a:srgbClr val="836967"/>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l" rtl="0">
                        <a:lnSpc>
                          <a:spcPct val="115000"/>
                        </a:lnSpc>
                        <a:spcBef>
                          <a:spcPts val="0"/>
                        </a:spcBef>
                        <a:spcAft>
                          <a:spcPts val="0"/>
                        </a:spcAft>
                        <a:buClr>
                          <a:srgbClr val="000000"/>
                        </a:buClr>
                        <a:buSzPct val="25000"/>
                        <a:buFont typeface="Arial"/>
                        <a:buNone/>
                      </a:pPr>
                      <a:r>
                        <a:rPr lang="en-US" sz="1100" i="1" u="none" strike="noStrike" cap="none" dirty="0">
                          <a:latin typeface="Book Antiqua" panose="02040602050305030304" pitchFamily="18" charset="0"/>
                          <a:ea typeface="Arial"/>
                          <a:cs typeface="Arial"/>
                          <a:sym typeface="Arial"/>
                        </a:rPr>
                        <a:t>5 Strikes</a:t>
                      </a:r>
                    </a:p>
                  </a:txBody>
                  <a:tcPr marL="114300" marR="114300" marT="0" marB="0">
                    <a:lnL w="12700" cap="flat" cmpd="sng">
                      <a:solidFill>
                        <a:srgbClr val="836967"/>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46225">
                <a:tc>
                  <a:txBody>
                    <a:bodyPr/>
                    <a:lstStyle/>
                    <a:p>
                      <a:pPr marL="0" marR="0" lvl="0" indent="0" algn="l" rtl="0">
                        <a:lnSpc>
                          <a:spcPct val="115000"/>
                        </a:lnSpc>
                        <a:spcBef>
                          <a:spcPts val="0"/>
                        </a:spcBef>
                        <a:spcAft>
                          <a:spcPts val="0"/>
                        </a:spcAft>
                        <a:buClr>
                          <a:srgbClr val="000000"/>
                        </a:buClr>
                        <a:buSzPct val="25000"/>
                        <a:buFont typeface="Arial"/>
                        <a:buNone/>
                      </a:pPr>
                      <a:r>
                        <a:rPr lang="en-US" sz="1100" i="1" u="none" strike="noStrike" cap="none">
                          <a:latin typeface="Book Antiqua" panose="02040602050305030304" pitchFamily="18" charset="0"/>
                          <a:ea typeface="Arial"/>
                          <a:cs typeface="Arial"/>
                          <a:sym typeface="Arial"/>
                        </a:rPr>
                        <a:t>Use Case	</a:t>
                      </a:r>
                    </a:p>
                  </a:txBody>
                  <a:tcPr marL="114300" marR="114300" marT="0" marB="0">
                    <a:lnL w="12700" cap="flat" cmpd="sng">
                      <a:solidFill>
                        <a:srgbClr val="000000"/>
                      </a:solidFill>
                      <a:prstDash val="solid"/>
                      <a:round/>
                      <a:headEnd type="none" w="med" len="med"/>
                      <a:tailEnd type="none" w="med" len="med"/>
                    </a:lnL>
                    <a:lnR w="12700" cap="flat" cmpd="sng">
                      <a:solidFill>
                        <a:srgbClr val="836967"/>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l" rtl="0">
                        <a:lnSpc>
                          <a:spcPct val="115000"/>
                        </a:lnSpc>
                        <a:spcBef>
                          <a:spcPts val="0"/>
                        </a:spcBef>
                        <a:spcAft>
                          <a:spcPts val="0"/>
                        </a:spcAft>
                        <a:buClr>
                          <a:srgbClr val="000000"/>
                        </a:buClr>
                        <a:buSzPct val="25000"/>
                        <a:buFont typeface="Arial"/>
                        <a:buNone/>
                      </a:pPr>
                      <a:r>
                        <a:rPr lang="en-US" sz="1100" i="1" u="none" strike="noStrike" cap="none">
                          <a:latin typeface="Book Antiqua" panose="02040602050305030304" pitchFamily="18" charset="0"/>
                          <a:ea typeface="Arial"/>
                          <a:cs typeface="Arial"/>
                          <a:sym typeface="Arial"/>
                        </a:rPr>
                        <a:t>Incorrect tile</a:t>
                      </a:r>
                    </a:p>
                  </a:txBody>
                  <a:tcPr marL="114300" marR="114300" marT="0" marB="0">
                    <a:lnL w="12700" cap="flat" cmpd="sng">
                      <a:solidFill>
                        <a:srgbClr val="836967"/>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6225">
                <a:tc>
                  <a:txBody>
                    <a:bodyPr/>
                    <a:lstStyle/>
                    <a:p>
                      <a:pPr marL="0" marR="0" lvl="0" indent="0" algn="l" rtl="0">
                        <a:lnSpc>
                          <a:spcPct val="115000"/>
                        </a:lnSpc>
                        <a:spcBef>
                          <a:spcPts val="0"/>
                        </a:spcBef>
                        <a:spcAft>
                          <a:spcPts val="0"/>
                        </a:spcAft>
                        <a:buClr>
                          <a:srgbClr val="000000"/>
                        </a:buClr>
                        <a:buSzPct val="25000"/>
                        <a:buFont typeface="Arial"/>
                        <a:buNone/>
                      </a:pPr>
                      <a:r>
                        <a:rPr lang="en-US" sz="1100" i="1" u="none" strike="noStrike" cap="none">
                          <a:latin typeface="Book Antiqua" panose="02040602050305030304" pitchFamily="18" charset="0"/>
                          <a:ea typeface="Arial"/>
                          <a:cs typeface="Arial"/>
                          <a:sym typeface="Arial"/>
                        </a:rPr>
                        <a:t>Actors</a:t>
                      </a:r>
                    </a:p>
                  </a:txBody>
                  <a:tcPr marL="114300" marR="114300" marT="0" marB="0">
                    <a:lnL w="12700" cap="flat" cmpd="sng">
                      <a:solidFill>
                        <a:srgbClr val="000000"/>
                      </a:solidFill>
                      <a:prstDash val="solid"/>
                      <a:round/>
                      <a:headEnd type="none" w="med" len="med"/>
                      <a:tailEnd type="none" w="med" len="med"/>
                    </a:lnL>
                    <a:lnR w="12700" cap="flat" cmpd="sng">
                      <a:solidFill>
                        <a:srgbClr val="836967"/>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l" rtl="0">
                        <a:lnSpc>
                          <a:spcPct val="115000"/>
                        </a:lnSpc>
                        <a:spcBef>
                          <a:spcPts val="0"/>
                        </a:spcBef>
                        <a:spcAft>
                          <a:spcPts val="0"/>
                        </a:spcAft>
                        <a:buClr>
                          <a:srgbClr val="000000"/>
                        </a:buClr>
                        <a:buSzPct val="25000"/>
                        <a:buFont typeface="Arial"/>
                        <a:buNone/>
                      </a:pPr>
                      <a:r>
                        <a:rPr lang="en-US" sz="1100" i="1" u="none" strike="noStrike" cap="none">
                          <a:latin typeface="Book Antiqua" panose="02040602050305030304" pitchFamily="18" charset="0"/>
                          <a:ea typeface="Arial"/>
                          <a:cs typeface="Arial"/>
                          <a:sym typeface="Arial"/>
                        </a:rPr>
                        <a:t>Player</a:t>
                      </a:r>
                    </a:p>
                  </a:txBody>
                  <a:tcPr marL="114300" marR="114300" marT="0" marB="0">
                    <a:lnL w="12700" cap="flat" cmpd="sng">
                      <a:solidFill>
                        <a:srgbClr val="836967"/>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69725">
                <a:tc>
                  <a:txBody>
                    <a:bodyPr/>
                    <a:lstStyle/>
                    <a:p>
                      <a:pPr marL="0" marR="0" lvl="0" indent="0" algn="l" rtl="0">
                        <a:lnSpc>
                          <a:spcPct val="115000"/>
                        </a:lnSpc>
                        <a:spcBef>
                          <a:spcPts val="0"/>
                        </a:spcBef>
                        <a:spcAft>
                          <a:spcPts val="0"/>
                        </a:spcAft>
                        <a:buClr>
                          <a:srgbClr val="000000"/>
                        </a:buClr>
                        <a:buSzPct val="25000"/>
                        <a:buFont typeface="Arial"/>
                        <a:buNone/>
                      </a:pPr>
                      <a:r>
                        <a:rPr lang="en-US" sz="1100" i="1" u="none" strike="noStrike" cap="none">
                          <a:latin typeface="Book Antiqua" panose="02040602050305030304" pitchFamily="18" charset="0"/>
                          <a:ea typeface="Arial"/>
                          <a:cs typeface="Arial"/>
                          <a:sym typeface="Arial"/>
                        </a:rPr>
                        <a:t>Description</a:t>
                      </a:r>
                    </a:p>
                  </a:txBody>
                  <a:tcPr marL="114300" marR="114300" marT="0" marB="0">
                    <a:lnL w="12700" cap="flat" cmpd="sng">
                      <a:solidFill>
                        <a:srgbClr val="000000"/>
                      </a:solidFill>
                      <a:prstDash val="solid"/>
                      <a:round/>
                      <a:headEnd type="none" w="med" len="med"/>
                      <a:tailEnd type="none" w="med" len="med"/>
                    </a:lnL>
                    <a:lnR w="12700" cap="flat" cmpd="sng">
                      <a:solidFill>
                        <a:srgbClr val="836967"/>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l" rtl="0">
                        <a:lnSpc>
                          <a:spcPct val="115000"/>
                        </a:lnSpc>
                        <a:spcBef>
                          <a:spcPts val="0"/>
                        </a:spcBef>
                        <a:spcAft>
                          <a:spcPts val="0"/>
                        </a:spcAft>
                        <a:buClr>
                          <a:srgbClr val="000000"/>
                        </a:buClr>
                        <a:buSzPct val="25000"/>
                        <a:buFont typeface="Arial"/>
                        <a:buNone/>
                      </a:pPr>
                      <a:r>
                        <a:rPr lang="en-US" sz="1100" i="1" u="none" strike="noStrike" cap="none" dirty="0">
                          <a:latin typeface="Book Antiqua" panose="02040602050305030304" pitchFamily="18" charset="0"/>
                          <a:ea typeface="Arial"/>
                          <a:cs typeface="Arial"/>
                          <a:sym typeface="Arial"/>
                        </a:rPr>
                        <a:t>Tapping one of the two incorrect tiles in the sequence.</a:t>
                      </a:r>
                    </a:p>
                  </a:txBody>
                  <a:tcPr marL="114300" marR="114300" marT="0" marB="0">
                    <a:lnL w="12700" cap="flat" cmpd="sng">
                      <a:solidFill>
                        <a:srgbClr val="836967"/>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38650">
                <a:tc>
                  <a:txBody>
                    <a:bodyPr/>
                    <a:lstStyle/>
                    <a:p>
                      <a:pPr marL="0" marR="0" lvl="0" indent="0" algn="l" rtl="0">
                        <a:lnSpc>
                          <a:spcPct val="115000"/>
                        </a:lnSpc>
                        <a:spcBef>
                          <a:spcPts val="0"/>
                        </a:spcBef>
                        <a:spcAft>
                          <a:spcPts val="0"/>
                        </a:spcAft>
                        <a:buClr>
                          <a:srgbClr val="000000"/>
                        </a:buClr>
                        <a:buSzPct val="25000"/>
                        <a:buFont typeface="Arial"/>
                        <a:buNone/>
                      </a:pPr>
                      <a:r>
                        <a:rPr lang="en-US" sz="1100" i="1" u="none" strike="noStrike" cap="none">
                          <a:latin typeface="Book Antiqua" panose="02040602050305030304" pitchFamily="18" charset="0"/>
                          <a:ea typeface="Arial"/>
                          <a:cs typeface="Arial"/>
                          <a:sym typeface="Arial"/>
                        </a:rPr>
                        <a:t>Response</a:t>
                      </a:r>
                    </a:p>
                  </a:txBody>
                  <a:tcPr marL="114300" marR="114300" marT="0" marB="0">
                    <a:lnL w="12700" cap="flat" cmpd="sng">
                      <a:solidFill>
                        <a:srgbClr val="000000"/>
                      </a:solidFill>
                      <a:prstDash val="solid"/>
                      <a:round/>
                      <a:headEnd type="none" w="med" len="med"/>
                      <a:tailEnd type="none" w="med" len="med"/>
                    </a:lnL>
                    <a:lnR w="12700" cap="flat" cmpd="sng">
                      <a:solidFill>
                        <a:srgbClr val="836967"/>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l" rtl="0">
                        <a:lnSpc>
                          <a:spcPct val="115000"/>
                        </a:lnSpc>
                        <a:spcBef>
                          <a:spcPts val="0"/>
                        </a:spcBef>
                        <a:spcAft>
                          <a:spcPts val="0"/>
                        </a:spcAft>
                        <a:buClr>
                          <a:srgbClr val="000000"/>
                        </a:buClr>
                        <a:buSzPct val="25000"/>
                        <a:buFont typeface="Arial"/>
                        <a:buNone/>
                      </a:pPr>
                      <a:r>
                        <a:rPr lang="en-US" sz="1100" i="1" u="none" strike="noStrike" cap="none">
                          <a:latin typeface="Book Antiqua" panose="02040602050305030304" pitchFamily="18" charset="0"/>
                          <a:ea typeface="Arial"/>
                          <a:cs typeface="Arial"/>
                          <a:sym typeface="Arial"/>
                        </a:rPr>
                        <a:t>Decrement a health bar</a:t>
                      </a:r>
                    </a:p>
                  </a:txBody>
                  <a:tcPr marL="114300" marR="114300" marT="0" marB="0">
                    <a:lnL w="12700" cap="flat" cmpd="sng">
                      <a:solidFill>
                        <a:srgbClr val="836967"/>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46225">
                <a:tc>
                  <a:txBody>
                    <a:bodyPr/>
                    <a:lstStyle/>
                    <a:p>
                      <a:pPr marL="0" marR="0" lvl="0" indent="0" algn="l" rtl="0">
                        <a:lnSpc>
                          <a:spcPct val="115000"/>
                        </a:lnSpc>
                        <a:spcBef>
                          <a:spcPts val="0"/>
                        </a:spcBef>
                        <a:spcAft>
                          <a:spcPts val="0"/>
                        </a:spcAft>
                        <a:buClr>
                          <a:srgbClr val="000000"/>
                        </a:buClr>
                        <a:buSzPct val="25000"/>
                        <a:buFont typeface="Arial"/>
                        <a:buNone/>
                      </a:pPr>
                      <a:r>
                        <a:rPr lang="en-US" sz="1100" i="1" u="none" strike="noStrike" cap="none">
                          <a:latin typeface="Book Antiqua" panose="02040602050305030304" pitchFamily="18" charset="0"/>
                          <a:ea typeface="Arial"/>
                          <a:cs typeface="Arial"/>
                          <a:sym typeface="Arial"/>
                        </a:rPr>
                        <a:t>Exceptions</a:t>
                      </a:r>
                    </a:p>
                  </a:txBody>
                  <a:tcPr marL="114300" marR="114300" marT="0" marB="0">
                    <a:lnL w="12700" cap="flat" cmpd="sng">
                      <a:solidFill>
                        <a:srgbClr val="000000"/>
                      </a:solidFill>
                      <a:prstDash val="solid"/>
                      <a:round/>
                      <a:headEnd type="none" w="med" len="med"/>
                      <a:tailEnd type="none" w="med" len="med"/>
                    </a:lnL>
                    <a:lnR w="12700" cap="flat" cmpd="sng">
                      <a:solidFill>
                        <a:srgbClr val="836967"/>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l" rtl="0">
                        <a:lnSpc>
                          <a:spcPct val="115000"/>
                        </a:lnSpc>
                        <a:spcBef>
                          <a:spcPts val="0"/>
                        </a:spcBef>
                        <a:spcAft>
                          <a:spcPts val="0"/>
                        </a:spcAft>
                        <a:buClr>
                          <a:srgbClr val="000000"/>
                        </a:buClr>
                        <a:buSzPct val="25000"/>
                        <a:buFont typeface="Arial"/>
                        <a:buNone/>
                      </a:pPr>
                      <a:r>
                        <a:rPr lang="en-US" sz="1100" i="1" u="none" strike="noStrike" cap="none" dirty="0">
                          <a:latin typeface="Book Antiqua" panose="02040602050305030304" pitchFamily="18" charset="0"/>
                          <a:ea typeface="Arial"/>
                          <a:cs typeface="Arial"/>
                          <a:sym typeface="Arial"/>
                        </a:rPr>
                        <a:t>correct Tile ‘tapped. </a:t>
                      </a:r>
                    </a:p>
                  </a:txBody>
                  <a:tcPr marL="114300" marR="114300" marT="0" marB="0">
                    <a:lnL w="12700" cap="flat" cmpd="sng">
                      <a:solidFill>
                        <a:srgbClr val="836967"/>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141" name="Shape 141"/>
          <p:cNvSpPr/>
          <p:nvPr/>
        </p:nvSpPr>
        <p:spPr>
          <a:xfrm>
            <a:off x="1270658" y="2315685"/>
            <a:ext cx="4358243" cy="147732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800" b="0" i="1" u="sng" strike="noStrike" cap="none" dirty="0">
                <a:solidFill>
                  <a:schemeClr val="dk1"/>
                </a:solidFill>
                <a:latin typeface="Book Antiqua" panose="02040602050305030304" pitchFamily="18" charset="0"/>
                <a:ea typeface="Calibri"/>
                <a:cs typeface="Calibri"/>
                <a:sym typeface="Calibri"/>
              </a:rPr>
              <a:t>Actors</a:t>
            </a:r>
          </a:p>
          <a:p>
            <a:pPr marL="0" marR="0" lvl="0" indent="0" algn="l" rtl="0">
              <a:lnSpc>
                <a:spcPct val="100000"/>
              </a:lnSpc>
              <a:spcBef>
                <a:spcPts val="0"/>
              </a:spcBef>
              <a:spcAft>
                <a:spcPts val="0"/>
              </a:spcAft>
              <a:buClr>
                <a:schemeClr val="dk1"/>
              </a:buClr>
              <a:buSzPct val="25000"/>
              <a:buFont typeface="Calibri"/>
              <a:buNone/>
            </a:pPr>
            <a:r>
              <a:rPr lang="en-US" sz="1800" b="0" i="1" u="none" strike="noStrike" cap="none" dirty="0">
                <a:solidFill>
                  <a:schemeClr val="dk1"/>
                </a:solidFill>
                <a:latin typeface="Book Antiqua" panose="02040602050305030304" pitchFamily="18" charset="0"/>
                <a:ea typeface="Calibri"/>
                <a:cs typeface="Calibri"/>
                <a:sym typeface="Calibri"/>
              </a:rPr>
              <a:t>-User: player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l" rtl="0">
              <a:lnSpc>
                <a:spcPct val="85000"/>
              </a:lnSpc>
              <a:spcBef>
                <a:spcPts val="0"/>
              </a:spcBef>
              <a:spcAft>
                <a:spcPts val="0"/>
              </a:spcAft>
              <a:buClr>
                <a:srgbClr val="3F3F3F"/>
              </a:buClr>
              <a:buSzPct val="25000"/>
              <a:buFont typeface="Calibri"/>
              <a:buNone/>
            </a:pPr>
            <a:r>
              <a:rPr lang="en-US" sz="4800" b="1" i="1" u="none" strike="noStrike" cap="none" dirty="0">
                <a:solidFill>
                  <a:srgbClr val="3F3F3F"/>
                </a:solidFill>
                <a:latin typeface="Book Antiqua" panose="02040602050305030304" pitchFamily="18" charset="0"/>
                <a:sym typeface="Calibri"/>
              </a:rPr>
              <a:t>				Use Case</a:t>
            </a:r>
          </a:p>
        </p:txBody>
      </p:sp>
      <p:sp>
        <p:nvSpPr>
          <p:cNvPr id="147" name="Shape 147"/>
          <p:cNvSpPr txBox="1">
            <a:spLocks noGrp="1"/>
          </p:cNvSpPr>
          <p:nvPr>
            <p:ph type="body" idx="1"/>
          </p:nvPr>
        </p:nvSpPr>
        <p:spPr>
          <a:prstGeom prst="rect">
            <a:avLst/>
          </a:prstGeom>
          <a:noFill/>
          <a:ln>
            <a:noFill/>
          </a:ln>
        </p:spPr>
        <p:txBody>
          <a:bodyPr lIns="91425" tIns="91425" rIns="91425" bIns="91425" anchor="t" anchorCtr="0">
            <a:noAutofit/>
          </a:bodyPr>
          <a:lstStyle/>
          <a:p>
            <a:pPr marL="91440" marR="0" lvl="0" indent="35560" algn="l" rtl="0">
              <a:lnSpc>
                <a:spcPct val="90000"/>
              </a:lnSpc>
              <a:spcBef>
                <a:spcPts val="0"/>
              </a:spcBef>
              <a:spcAft>
                <a:spcPts val="0"/>
              </a:spcAft>
              <a:buClr>
                <a:srgbClr val="3F3F3F"/>
              </a:buClr>
              <a:buSzPct val="100000"/>
              <a:buFont typeface="Calibri"/>
              <a:buChar char=" "/>
            </a:pPr>
            <a:r>
              <a:rPr lang="en-US" sz="2000" b="0" i="1" u="none" strike="noStrike" cap="none" dirty="0">
                <a:solidFill>
                  <a:srgbClr val="3F3F3F"/>
                </a:solidFill>
                <a:latin typeface="Book Antiqua" panose="02040602050305030304" pitchFamily="18" charset="0"/>
                <a:sym typeface="Calibri"/>
              </a:rPr>
              <a:t>User : Player</a:t>
            </a:r>
          </a:p>
        </p:txBody>
      </p:sp>
      <p:pic>
        <p:nvPicPr>
          <p:cNvPr id="148" name="Shape 148"/>
          <p:cNvPicPr preferRelativeResize="0"/>
          <p:nvPr/>
        </p:nvPicPr>
        <p:blipFill rotWithShape="1">
          <a:blip r:embed="rId3">
            <a:alphaModFix/>
          </a:blip>
          <a:srcRect/>
          <a:stretch/>
        </p:blipFill>
        <p:spPr>
          <a:xfrm>
            <a:off x="3732212" y="1905000"/>
            <a:ext cx="4730750" cy="3944936"/>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ctr" rtl="0">
              <a:lnSpc>
                <a:spcPct val="85000"/>
              </a:lnSpc>
              <a:spcBef>
                <a:spcPts val="0"/>
              </a:spcBef>
              <a:spcAft>
                <a:spcPts val="0"/>
              </a:spcAft>
              <a:buClr>
                <a:srgbClr val="3F3F3F"/>
              </a:buClr>
              <a:buSzPct val="25000"/>
              <a:buFont typeface="Calibri"/>
              <a:buNone/>
            </a:pPr>
            <a:r>
              <a:rPr lang="en-US" sz="4800" b="1" i="1" u="none" strike="noStrike" cap="none" dirty="0">
                <a:solidFill>
                  <a:srgbClr val="3F3F3F"/>
                </a:solidFill>
                <a:latin typeface="Book Antiqua" panose="02040602050305030304" pitchFamily="18" charset="0"/>
                <a:sym typeface="Calibri"/>
              </a:rPr>
              <a:t>Architectural Design</a:t>
            </a:r>
          </a:p>
        </p:txBody>
      </p:sp>
      <p:pic>
        <p:nvPicPr>
          <p:cNvPr id="154" name="Shape 154"/>
          <p:cNvPicPr preferRelativeResize="0"/>
          <p:nvPr/>
        </p:nvPicPr>
        <p:blipFill>
          <a:blip r:embed="rId3">
            <a:alphaModFix/>
          </a:blip>
          <a:stretch>
            <a:fillRect/>
          </a:stretch>
        </p:blipFill>
        <p:spPr>
          <a:xfrm>
            <a:off x="1279162" y="1805775"/>
            <a:ext cx="9401175" cy="40767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prstGeom prst="rect">
            <a:avLst/>
          </a:prstGeom>
          <a:noFill/>
          <a:ln>
            <a:noFill/>
          </a:ln>
        </p:spPr>
        <p:txBody>
          <a:bodyPr lIns="91425" tIns="91425" rIns="91425" bIns="91425" anchor="b" anchorCtr="0">
            <a:noAutofit/>
          </a:bodyPr>
          <a:lstStyle/>
          <a:p>
            <a:pPr marL="3200400" marR="0" lvl="0" indent="457200" algn="l" rtl="0">
              <a:lnSpc>
                <a:spcPct val="85000"/>
              </a:lnSpc>
              <a:spcBef>
                <a:spcPts val="0"/>
              </a:spcBef>
              <a:spcAft>
                <a:spcPts val="0"/>
              </a:spcAft>
              <a:buClr>
                <a:srgbClr val="3F3F3F"/>
              </a:buClr>
              <a:buSzPct val="25000"/>
              <a:buFont typeface="Calibri"/>
              <a:buNone/>
            </a:pPr>
            <a:r>
              <a:rPr lang="en-US" sz="4800" b="1" i="1" u="none" strike="noStrike" cap="none" dirty="0">
                <a:solidFill>
                  <a:srgbClr val="3F3F3F"/>
                </a:solidFill>
                <a:latin typeface="Book Antiqua" panose="02040602050305030304" pitchFamily="18" charset="0"/>
                <a:sym typeface="Calibri"/>
              </a:rPr>
              <a:t>Test Case</a:t>
            </a:r>
          </a:p>
        </p:txBody>
      </p:sp>
      <p:sp>
        <p:nvSpPr>
          <p:cNvPr id="161" name="Shape 161"/>
          <p:cNvSpPr txBox="1">
            <a:spLocks noGrp="1"/>
          </p:cNvSpPr>
          <p:nvPr>
            <p:ph type="body" idx="1"/>
          </p:nvPr>
        </p:nvSpPr>
        <p:spPr>
          <a:xfrm>
            <a:off x="788379" y="1898446"/>
            <a:ext cx="10058398" cy="4023298"/>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rgbClr val="3F3F3F"/>
              </a:buClr>
              <a:buSzPct val="25000"/>
              <a:buFont typeface="Calibri"/>
              <a:buNone/>
            </a:pPr>
            <a:r>
              <a:rPr lang="en-US" sz="2000" b="0" i="1" u="none" strike="noStrike" cap="none" dirty="0">
                <a:solidFill>
                  <a:srgbClr val="3F3F3F"/>
                </a:solidFill>
                <a:latin typeface="Book Antiqua" panose="02040602050305030304" pitchFamily="18" charset="0"/>
                <a:sym typeface="Calibri"/>
              </a:rPr>
              <a:t>Tapping correct tile</a:t>
            </a:r>
          </a:p>
          <a:p>
            <a:pPr marL="0" indent="0">
              <a:spcBef>
                <a:spcPts val="0"/>
              </a:spcBef>
              <a:spcAft>
                <a:spcPts val="0"/>
              </a:spcAft>
              <a:buSzPct val="25000"/>
              <a:buNone/>
            </a:pPr>
            <a:r>
              <a:rPr lang="en-US" i="1" dirty="0">
                <a:latin typeface="Book Antiqua" panose="02040602050305030304" pitchFamily="18" charset="0"/>
              </a:rPr>
              <a:t>Category: ‘</a:t>
            </a:r>
            <a:r>
              <a:rPr lang="el-GR" i="1" dirty="0">
                <a:latin typeface="Book Antiqua" panose="02040602050305030304" pitchFamily="18" charset="0"/>
              </a:rPr>
              <a:t>π</a:t>
            </a:r>
            <a:r>
              <a:rPr lang="en-US" i="1" dirty="0">
                <a:latin typeface="Book Antiqua" panose="02040602050305030304" pitchFamily="18" charset="0"/>
              </a:rPr>
              <a:t>’</a:t>
            </a:r>
            <a:endParaRPr lang="en-US" sz="2000" b="0" i="1" u="none" strike="noStrike" cap="none" dirty="0">
              <a:solidFill>
                <a:srgbClr val="3F3F3F"/>
              </a:solidFill>
              <a:latin typeface="Book Antiqua" panose="02040602050305030304" pitchFamily="18" charset="0"/>
              <a:sym typeface="Calibri"/>
            </a:endParaRPr>
          </a:p>
          <a:p>
            <a:pPr marL="0" marR="0" lvl="0" indent="0" algn="l" rtl="0">
              <a:lnSpc>
                <a:spcPct val="90000"/>
              </a:lnSpc>
              <a:spcBef>
                <a:spcPts val="200"/>
              </a:spcBef>
              <a:spcAft>
                <a:spcPts val="0"/>
              </a:spcAft>
              <a:buClr>
                <a:srgbClr val="3F3F3F"/>
              </a:buClr>
              <a:buSzPct val="25000"/>
              <a:buFont typeface="Calibri"/>
              <a:buNone/>
            </a:pPr>
            <a:r>
              <a:rPr lang="en-US" sz="2000" b="0" i="1" u="none" strike="noStrike" cap="none" dirty="0">
                <a:solidFill>
                  <a:srgbClr val="3F3F3F"/>
                </a:solidFill>
                <a:latin typeface="Book Antiqua" panose="02040602050305030304" pitchFamily="18" charset="0"/>
                <a:sym typeface="Calibri"/>
              </a:rPr>
              <a:t>Correct tile: ‘3’</a:t>
            </a:r>
          </a:p>
        </p:txBody>
      </p:sp>
      <p:graphicFrame>
        <p:nvGraphicFramePr>
          <p:cNvPr id="162" name="Shape 162"/>
          <p:cNvGraphicFramePr/>
          <p:nvPr>
            <p:extLst>
              <p:ext uri="{D42A27DB-BD31-4B8C-83A1-F6EECF244321}">
                <p14:modId xmlns:p14="http://schemas.microsoft.com/office/powerpoint/2010/main" val="1668605347"/>
              </p:ext>
            </p:extLst>
          </p:nvPr>
        </p:nvGraphicFramePr>
        <p:xfrm>
          <a:off x="5105400" y="1752600"/>
          <a:ext cx="6578100" cy="4480800"/>
        </p:xfrm>
        <a:graphic>
          <a:graphicData uri="http://schemas.openxmlformats.org/drawingml/2006/table">
            <a:tbl>
              <a:tblPr>
                <a:noFill/>
                <a:tableStyleId>{54158C75-8549-4367-BCCB-9A3A138DCEE9}</a:tableStyleId>
              </a:tblPr>
              <a:tblGrid>
                <a:gridCol w="2192700">
                  <a:extLst>
                    <a:ext uri="{9D8B030D-6E8A-4147-A177-3AD203B41FA5}">
                      <a16:colId xmlns:a16="http://schemas.microsoft.com/office/drawing/2014/main" val="20000"/>
                    </a:ext>
                  </a:extLst>
                </a:gridCol>
                <a:gridCol w="2192700">
                  <a:extLst>
                    <a:ext uri="{9D8B030D-6E8A-4147-A177-3AD203B41FA5}">
                      <a16:colId xmlns:a16="http://schemas.microsoft.com/office/drawing/2014/main" val="20001"/>
                    </a:ext>
                  </a:extLst>
                </a:gridCol>
                <a:gridCol w="2192700">
                  <a:extLst>
                    <a:ext uri="{9D8B030D-6E8A-4147-A177-3AD203B41FA5}">
                      <a16:colId xmlns:a16="http://schemas.microsoft.com/office/drawing/2014/main" val="20002"/>
                    </a:ext>
                  </a:extLst>
                </a:gridCol>
              </a:tblGrid>
              <a:tr h="597050">
                <a:tc>
                  <a:txBody>
                    <a:bodyPr/>
                    <a:lstStyle/>
                    <a:p>
                      <a:pPr marL="0" marR="0" lvl="0" indent="0" algn="l" rtl="0">
                        <a:lnSpc>
                          <a:spcPct val="100000"/>
                        </a:lnSpc>
                        <a:spcBef>
                          <a:spcPts val="0"/>
                        </a:spcBef>
                        <a:spcAft>
                          <a:spcPts val="0"/>
                        </a:spcAft>
                        <a:buClr>
                          <a:srgbClr val="000000"/>
                        </a:buClr>
                        <a:buSzPct val="25000"/>
                        <a:buFont typeface="Arial"/>
                        <a:buNone/>
                      </a:pPr>
                      <a:r>
                        <a:rPr lang="en-US" sz="1400" i="1" u="sng" strike="noStrike" cap="none" dirty="0">
                          <a:latin typeface="Book Antiqua" panose="02040602050305030304" pitchFamily="18" charset="0"/>
                        </a:rPr>
                        <a:t>Test case</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sng" strike="noStrike" cap="none">
                          <a:latin typeface="Book Antiqua" panose="02040602050305030304" pitchFamily="18" charset="0"/>
                        </a:rPr>
                        <a:t>Verify</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sng" strike="noStrike" cap="none">
                          <a:latin typeface="Book Antiqua" panose="02040602050305030304" pitchFamily="18" charset="0"/>
                        </a:rPr>
                        <a:t>Authentication </a:t>
                      </a:r>
                    </a:p>
                  </a:txBody>
                  <a:tcPr marL="91425" marR="91425" marT="91425" marB="91425"/>
                </a:tc>
                <a:extLst>
                  <a:ext uri="{0D108BD9-81ED-4DB2-BD59-A6C34878D82A}">
                    <a16:rowId xmlns:a16="http://schemas.microsoft.com/office/drawing/2014/main" val="10000"/>
                  </a:ext>
                </a:extLst>
              </a:tr>
              <a:tr h="747775">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dirty="0">
                          <a:latin typeface="Book Antiqua" panose="02040602050305030304" pitchFamily="18" charset="0"/>
                        </a:rPr>
                        <a:t>‘3’</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a:latin typeface="Book Antiqua" panose="02040602050305030304" pitchFamily="18" charset="0"/>
                        </a:rPr>
                        <a:t>correct</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dirty="0">
                          <a:latin typeface="Book Antiqua" panose="02040602050305030304" pitchFamily="18" charset="0"/>
                        </a:rPr>
                        <a:t>64 points added to score</a:t>
                      </a:r>
                    </a:p>
                  </a:txBody>
                  <a:tcPr marL="91425" marR="91425" marT="91425" marB="91425"/>
                </a:tc>
                <a:extLst>
                  <a:ext uri="{0D108BD9-81ED-4DB2-BD59-A6C34878D82A}">
                    <a16:rowId xmlns:a16="http://schemas.microsoft.com/office/drawing/2014/main" val="10001"/>
                  </a:ext>
                </a:extLst>
              </a:tr>
              <a:tr h="747775">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dirty="0">
                          <a:latin typeface="Book Antiqua" panose="02040602050305030304" pitchFamily="18" charset="0"/>
                        </a:rPr>
                        <a:t>‘1’</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a:latin typeface="Book Antiqua" panose="02040602050305030304" pitchFamily="18" charset="0"/>
                        </a:rPr>
                        <a:t>incorrect</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a:latin typeface="Book Antiqua" panose="02040602050305030304" pitchFamily="18" charset="0"/>
                        </a:rPr>
                        <a:t>Health bar lost</a:t>
                      </a:r>
                    </a:p>
                  </a:txBody>
                  <a:tcPr marL="91425" marR="91425" marT="91425" marB="91425"/>
                </a:tc>
                <a:extLst>
                  <a:ext uri="{0D108BD9-81ED-4DB2-BD59-A6C34878D82A}">
                    <a16:rowId xmlns:a16="http://schemas.microsoft.com/office/drawing/2014/main" val="10002"/>
                  </a:ext>
                </a:extLst>
              </a:tr>
              <a:tr h="597050">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dirty="0">
                          <a:latin typeface="Book Antiqua" panose="02040602050305030304" pitchFamily="18" charset="0"/>
                        </a:rPr>
                        <a:t>‘4’</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a:latin typeface="Book Antiqua" panose="02040602050305030304" pitchFamily="18" charset="0"/>
                        </a:rPr>
                        <a:t>incorrect</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a:latin typeface="Book Antiqua" panose="02040602050305030304" pitchFamily="18" charset="0"/>
                        </a:rPr>
                        <a:t>Health bar lost</a:t>
                      </a:r>
                    </a:p>
                  </a:txBody>
                  <a:tcPr marL="91425" marR="91425" marT="91425" marB="91425"/>
                </a:tc>
                <a:extLst>
                  <a:ext uri="{0D108BD9-81ED-4DB2-BD59-A6C34878D82A}">
                    <a16:rowId xmlns:a16="http://schemas.microsoft.com/office/drawing/2014/main" val="10003"/>
                  </a:ext>
                </a:extLst>
              </a:tr>
              <a:tr h="597050">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dirty="0">
                          <a:latin typeface="Book Antiqua" panose="02040602050305030304" pitchFamily="18" charset="0"/>
                        </a:rPr>
                        <a:t>No tap</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dirty="0">
                          <a:latin typeface="Book Antiqua" panose="02040602050305030304" pitchFamily="18" charset="0"/>
                        </a:rPr>
                        <a:t>Not valid</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a:latin typeface="Book Antiqua" panose="02040602050305030304" pitchFamily="18" charset="0"/>
                        </a:rPr>
                        <a:t>Health bar lost</a:t>
                      </a:r>
                    </a:p>
                  </a:txBody>
                  <a:tcPr marL="91425" marR="91425" marT="91425" marB="91425"/>
                </a:tc>
                <a:extLst>
                  <a:ext uri="{0D108BD9-81ED-4DB2-BD59-A6C34878D82A}">
                    <a16:rowId xmlns:a16="http://schemas.microsoft.com/office/drawing/2014/main" val="10004"/>
                  </a:ext>
                </a:extLst>
              </a:tr>
              <a:tr h="597050">
                <a:tc>
                  <a:txBody>
                    <a:bodyPr/>
                    <a:lstStyle/>
                    <a:p>
                      <a:pPr marL="0" marR="0" lvl="0" indent="0" algn="l" rtl="0">
                        <a:lnSpc>
                          <a:spcPct val="100000"/>
                        </a:lnSpc>
                        <a:spcBef>
                          <a:spcPts val="0"/>
                        </a:spcBef>
                        <a:spcAft>
                          <a:spcPts val="0"/>
                        </a:spcAft>
                        <a:buClr>
                          <a:srgbClr val="000000"/>
                        </a:buClr>
                        <a:buSzPct val="25000"/>
                        <a:buFont typeface="Arial"/>
                        <a:buNone/>
                      </a:pPr>
                      <a:endParaRPr sz="1400" i="1" u="none" strike="noStrike" cap="none">
                        <a:latin typeface="Book Antiqua" panose="0204060205030503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endParaRPr sz="1400" i="1" u="none" strike="noStrike" cap="none">
                        <a:latin typeface="Book Antiqua" panose="0204060205030503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endParaRPr sz="1400" i="1" u="none" strike="noStrike" cap="none">
                        <a:latin typeface="Book Antiqua" panose="02040602050305030304" pitchFamily="18" charset="0"/>
                      </a:endParaRPr>
                    </a:p>
                  </a:txBody>
                  <a:tcPr marL="91425" marR="91425" marT="91425" marB="91425"/>
                </a:tc>
                <a:extLst>
                  <a:ext uri="{0D108BD9-81ED-4DB2-BD59-A6C34878D82A}">
                    <a16:rowId xmlns:a16="http://schemas.microsoft.com/office/drawing/2014/main" val="10005"/>
                  </a:ext>
                </a:extLst>
              </a:tr>
              <a:tr h="597050">
                <a:tc>
                  <a:txBody>
                    <a:bodyPr/>
                    <a:lstStyle/>
                    <a:p>
                      <a:pPr marL="0" marR="0" lvl="0" indent="0" algn="l" rtl="0">
                        <a:lnSpc>
                          <a:spcPct val="100000"/>
                        </a:lnSpc>
                        <a:spcBef>
                          <a:spcPts val="0"/>
                        </a:spcBef>
                        <a:spcAft>
                          <a:spcPts val="0"/>
                        </a:spcAft>
                        <a:buClr>
                          <a:srgbClr val="000000"/>
                        </a:buClr>
                        <a:buSzPct val="25000"/>
                        <a:buFont typeface="Arial"/>
                        <a:buNone/>
                      </a:pPr>
                      <a:endParaRPr sz="1400" i="1" u="none" strike="noStrike" cap="none">
                        <a:latin typeface="Book Antiqua" panose="0204060205030503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endParaRPr sz="1400" i="1" u="none" strike="noStrike" cap="none">
                        <a:latin typeface="Book Antiqua" panose="0204060205030503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endParaRPr sz="1400" i="1" u="none" strike="noStrike" cap="none" dirty="0">
                        <a:latin typeface="Book Antiqua" panose="02040602050305030304" pitchFamily="18" charset="0"/>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prstGeom prst="rect">
            <a:avLst/>
          </a:prstGeom>
          <a:noFill/>
          <a:ln>
            <a:noFill/>
          </a:ln>
        </p:spPr>
        <p:txBody>
          <a:bodyPr lIns="91425" tIns="91425" rIns="91425" bIns="91425" anchor="b" anchorCtr="0">
            <a:noAutofit/>
          </a:bodyPr>
          <a:lstStyle/>
          <a:p>
            <a:pPr marL="3200400" marR="0" lvl="0" indent="457200" algn="l" rtl="0">
              <a:lnSpc>
                <a:spcPct val="85000"/>
              </a:lnSpc>
              <a:spcBef>
                <a:spcPts val="0"/>
              </a:spcBef>
              <a:spcAft>
                <a:spcPts val="0"/>
              </a:spcAft>
              <a:buClr>
                <a:srgbClr val="3F3F3F"/>
              </a:buClr>
              <a:buSzPct val="25000"/>
              <a:buFont typeface="Calibri"/>
              <a:buNone/>
            </a:pPr>
            <a:r>
              <a:rPr lang="en-US" sz="4800" b="1" i="1" u="none" strike="noStrike" cap="none" dirty="0">
                <a:solidFill>
                  <a:srgbClr val="3F3F3F"/>
                </a:solidFill>
                <a:latin typeface="Book Antiqua" panose="02040602050305030304" pitchFamily="18" charset="0"/>
                <a:sym typeface="Calibri"/>
              </a:rPr>
              <a:t>Test Case</a:t>
            </a:r>
          </a:p>
        </p:txBody>
      </p:sp>
      <p:sp>
        <p:nvSpPr>
          <p:cNvPr id="169" name="Shape 169"/>
          <p:cNvSpPr txBox="1">
            <a:spLocks noGrp="1"/>
          </p:cNvSpPr>
          <p:nvPr>
            <p:ph type="body" idx="1"/>
          </p:nvPr>
        </p:nvSpPr>
        <p:spPr>
          <a:xfrm>
            <a:off x="788379" y="1898446"/>
            <a:ext cx="10058398" cy="4023298"/>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rgbClr val="3F3F3F"/>
              </a:buClr>
              <a:buSzPct val="25000"/>
              <a:buFont typeface="Calibri"/>
              <a:buNone/>
            </a:pPr>
            <a:r>
              <a:rPr lang="en-US" sz="2000" b="0" i="1" u="none" strike="noStrike" cap="none" dirty="0">
                <a:solidFill>
                  <a:srgbClr val="3F3F3F"/>
                </a:solidFill>
                <a:latin typeface="Book Antiqua" panose="02040602050305030304" pitchFamily="18" charset="0"/>
                <a:sym typeface="Calibri"/>
              </a:rPr>
              <a:t>Tapping incorrect tile</a:t>
            </a:r>
          </a:p>
          <a:p>
            <a:pPr marL="0" marR="0" lvl="0" indent="0" algn="l" rtl="0">
              <a:lnSpc>
                <a:spcPct val="90000"/>
              </a:lnSpc>
              <a:spcBef>
                <a:spcPts val="200"/>
              </a:spcBef>
              <a:spcAft>
                <a:spcPts val="0"/>
              </a:spcAft>
              <a:buClr>
                <a:srgbClr val="3F3F3F"/>
              </a:buClr>
              <a:buSzPct val="25000"/>
              <a:buFont typeface="Calibri"/>
              <a:buNone/>
            </a:pPr>
            <a:r>
              <a:rPr lang="en-US" sz="2000" b="0" i="1" u="none" strike="noStrike" cap="none" dirty="0">
                <a:solidFill>
                  <a:srgbClr val="3F3F3F"/>
                </a:solidFill>
                <a:latin typeface="Book Antiqua" panose="02040602050305030304" pitchFamily="18" charset="0"/>
                <a:sym typeface="Calibri"/>
              </a:rPr>
              <a:t>Category: ‘</a:t>
            </a:r>
            <a:r>
              <a:rPr lang="el-GR" sz="2000" b="0" i="1" u="none" strike="noStrike" cap="none" dirty="0">
                <a:solidFill>
                  <a:srgbClr val="3F3F3F"/>
                </a:solidFill>
                <a:latin typeface="Book Antiqua" panose="02040602050305030304" pitchFamily="18" charset="0"/>
                <a:sym typeface="Calibri"/>
              </a:rPr>
              <a:t>π</a:t>
            </a:r>
            <a:r>
              <a:rPr lang="en-US" sz="2000" b="0" i="1" u="none" strike="noStrike" cap="none" dirty="0">
                <a:solidFill>
                  <a:srgbClr val="3F3F3F"/>
                </a:solidFill>
                <a:latin typeface="Book Antiqua" panose="02040602050305030304" pitchFamily="18" charset="0"/>
                <a:sym typeface="Calibri"/>
              </a:rPr>
              <a:t>’</a:t>
            </a:r>
          </a:p>
          <a:p>
            <a:pPr marL="0" marR="0" lvl="0" indent="0" algn="l" rtl="0">
              <a:lnSpc>
                <a:spcPct val="90000"/>
              </a:lnSpc>
              <a:spcBef>
                <a:spcPts val="200"/>
              </a:spcBef>
              <a:spcAft>
                <a:spcPts val="0"/>
              </a:spcAft>
              <a:buClr>
                <a:srgbClr val="3F3F3F"/>
              </a:buClr>
              <a:buSzPct val="25000"/>
              <a:buFont typeface="Calibri"/>
              <a:buNone/>
            </a:pPr>
            <a:r>
              <a:rPr lang="en-US" sz="2000" b="0" i="1" u="none" strike="noStrike" cap="none" dirty="0">
                <a:solidFill>
                  <a:srgbClr val="3F3F3F"/>
                </a:solidFill>
                <a:latin typeface="Book Antiqua" panose="02040602050305030304" pitchFamily="18" charset="0"/>
                <a:sym typeface="Calibri"/>
              </a:rPr>
              <a:t>Correct tile:  ‘3</a:t>
            </a:r>
            <a:r>
              <a:rPr lang="en-US" i="1" dirty="0">
                <a:latin typeface="Book Antiqua" panose="02040602050305030304" pitchFamily="18" charset="0"/>
              </a:rPr>
              <a:t>’</a:t>
            </a:r>
            <a:endParaRPr lang="en-US" sz="2000" b="0" i="1" u="none" strike="noStrike" cap="none" dirty="0">
              <a:solidFill>
                <a:srgbClr val="3F3F3F"/>
              </a:solidFill>
              <a:latin typeface="Book Antiqua" panose="02040602050305030304" pitchFamily="18" charset="0"/>
              <a:sym typeface="Calibri"/>
            </a:endParaRPr>
          </a:p>
        </p:txBody>
      </p:sp>
      <p:graphicFrame>
        <p:nvGraphicFramePr>
          <p:cNvPr id="170" name="Shape 170"/>
          <p:cNvGraphicFramePr/>
          <p:nvPr>
            <p:extLst>
              <p:ext uri="{D42A27DB-BD31-4B8C-83A1-F6EECF244321}">
                <p14:modId xmlns:p14="http://schemas.microsoft.com/office/powerpoint/2010/main" val="817401169"/>
              </p:ext>
            </p:extLst>
          </p:nvPr>
        </p:nvGraphicFramePr>
        <p:xfrm>
          <a:off x="5227875" y="1777900"/>
          <a:ext cx="6578100" cy="4480800"/>
        </p:xfrm>
        <a:graphic>
          <a:graphicData uri="http://schemas.openxmlformats.org/drawingml/2006/table">
            <a:tbl>
              <a:tblPr>
                <a:noFill/>
                <a:tableStyleId>{54158C75-8549-4367-BCCB-9A3A138DCEE9}</a:tableStyleId>
              </a:tblPr>
              <a:tblGrid>
                <a:gridCol w="2192700">
                  <a:extLst>
                    <a:ext uri="{9D8B030D-6E8A-4147-A177-3AD203B41FA5}">
                      <a16:colId xmlns:a16="http://schemas.microsoft.com/office/drawing/2014/main" val="20000"/>
                    </a:ext>
                  </a:extLst>
                </a:gridCol>
                <a:gridCol w="2192700">
                  <a:extLst>
                    <a:ext uri="{9D8B030D-6E8A-4147-A177-3AD203B41FA5}">
                      <a16:colId xmlns:a16="http://schemas.microsoft.com/office/drawing/2014/main" val="20001"/>
                    </a:ext>
                  </a:extLst>
                </a:gridCol>
                <a:gridCol w="2192700">
                  <a:extLst>
                    <a:ext uri="{9D8B030D-6E8A-4147-A177-3AD203B41FA5}">
                      <a16:colId xmlns:a16="http://schemas.microsoft.com/office/drawing/2014/main" val="20002"/>
                    </a:ext>
                  </a:extLst>
                </a:gridCol>
              </a:tblGrid>
              <a:tr h="597050">
                <a:tc>
                  <a:txBody>
                    <a:bodyPr/>
                    <a:lstStyle/>
                    <a:p>
                      <a:pPr marL="0" marR="0" lvl="0" indent="0" algn="l" rtl="0">
                        <a:lnSpc>
                          <a:spcPct val="100000"/>
                        </a:lnSpc>
                        <a:spcBef>
                          <a:spcPts val="0"/>
                        </a:spcBef>
                        <a:spcAft>
                          <a:spcPts val="0"/>
                        </a:spcAft>
                        <a:buClr>
                          <a:srgbClr val="000000"/>
                        </a:buClr>
                        <a:buSzPct val="25000"/>
                        <a:buFont typeface="Arial"/>
                        <a:buNone/>
                      </a:pPr>
                      <a:r>
                        <a:rPr lang="en-US" sz="1400" i="1" u="sng" strike="noStrike" cap="none" dirty="0">
                          <a:latin typeface="Book Antiqua" panose="02040602050305030304" pitchFamily="18" charset="0"/>
                        </a:rPr>
                        <a:t>Test case</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sng" strike="noStrike" cap="none">
                          <a:latin typeface="Book Antiqua" panose="02040602050305030304" pitchFamily="18" charset="0"/>
                        </a:rPr>
                        <a:t>Verify</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sng" strike="noStrike" cap="none">
                          <a:latin typeface="Book Antiqua" panose="02040602050305030304" pitchFamily="18" charset="0"/>
                        </a:rPr>
                        <a:t>Authentication </a:t>
                      </a:r>
                    </a:p>
                  </a:txBody>
                  <a:tcPr marL="91425" marR="91425" marT="91425" marB="91425"/>
                </a:tc>
                <a:extLst>
                  <a:ext uri="{0D108BD9-81ED-4DB2-BD59-A6C34878D82A}">
                    <a16:rowId xmlns:a16="http://schemas.microsoft.com/office/drawing/2014/main" val="10000"/>
                  </a:ext>
                </a:extLst>
              </a:tr>
              <a:tr h="747775">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dirty="0">
                          <a:latin typeface="Book Antiqua" panose="02040602050305030304" pitchFamily="18" charset="0"/>
                        </a:rPr>
                        <a:t>‘3’</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a:latin typeface="Book Antiqua" panose="02040602050305030304" pitchFamily="18" charset="0"/>
                        </a:rPr>
                        <a:t>invalid</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endParaRPr sz="1400" i="1" u="none" strike="noStrike" cap="none">
                        <a:latin typeface="Book Antiqua" panose="02040602050305030304" pitchFamily="18" charset="0"/>
                      </a:endParaRPr>
                    </a:p>
                  </a:txBody>
                  <a:tcPr marL="91425" marR="91425" marT="91425" marB="91425"/>
                </a:tc>
                <a:extLst>
                  <a:ext uri="{0D108BD9-81ED-4DB2-BD59-A6C34878D82A}">
                    <a16:rowId xmlns:a16="http://schemas.microsoft.com/office/drawing/2014/main" val="10001"/>
                  </a:ext>
                </a:extLst>
              </a:tr>
              <a:tr h="747775">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dirty="0">
                          <a:latin typeface="Book Antiqua" panose="02040602050305030304" pitchFamily="18" charset="0"/>
                        </a:rPr>
                        <a:t>‘1’</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a:latin typeface="Book Antiqua" panose="02040602050305030304" pitchFamily="18" charset="0"/>
                        </a:rPr>
                        <a:t>incorrect</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dirty="0">
                          <a:latin typeface="Book Antiqua" panose="02040602050305030304" pitchFamily="18" charset="0"/>
                        </a:rPr>
                        <a:t>Valid</a:t>
                      </a:r>
                    </a:p>
                  </a:txBody>
                  <a:tcPr marL="91425" marR="91425" marT="91425" marB="91425"/>
                </a:tc>
                <a:extLst>
                  <a:ext uri="{0D108BD9-81ED-4DB2-BD59-A6C34878D82A}">
                    <a16:rowId xmlns:a16="http://schemas.microsoft.com/office/drawing/2014/main" val="10002"/>
                  </a:ext>
                </a:extLst>
              </a:tr>
              <a:tr h="597050">
                <a:tc>
                  <a:txBody>
                    <a:bodyPr/>
                    <a:lstStyle/>
                    <a:p>
                      <a:pPr marL="0" marR="0" lvl="0" indent="0" algn="l" rtl="0">
                        <a:lnSpc>
                          <a:spcPct val="100000"/>
                        </a:lnSpc>
                        <a:spcBef>
                          <a:spcPts val="0"/>
                        </a:spcBef>
                        <a:spcAft>
                          <a:spcPts val="0"/>
                        </a:spcAft>
                        <a:buClr>
                          <a:schemeClr val="dk1"/>
                        </a:buClr>
                        <a:buSzPct val="25000"/>
                        <a:buFont typeface="Arial"/>
                        <a:buNone/>
                      </a:pPr>
                      <a:r>
                        <a:rPr lang="en-US" sz="1400" i="1" u="none" strike="noStrike" cap="none" dirty="0">
                          <a:solidFill>
                            <a:schemeClr val="dk1"/>
                          </a:solidFill>
                          <a:latin typeface="Book Antiqua" panose="02040602050305030304" pitchFamily="18" charset="0"/>
                        </a:rPr>
                        <a:t>‘4’</a:t>
                      </a:r>
                    </a:p>
                  </a:txBody>
                  <a:tcPr marL="91425" marR="91425" marT="91425" marB="91425"/>
                </a:tc>
                <a:tc>
                  <a:txBody>
                    <a:bodyPr/>
                    <a:lstStyle/>
                    <a:p>
                      <a:pPr marL="0" marR="0" lvl="0" indent="0" algn="l" rtl="0">
                        <a:lnSpc>
                          <a:spcPct val="100000"/>
                        </a:lnSpc>
                        <a:spcBef>
                          <a:spcPts val="0"/>
                        </a:spcBef>
                        <a:spcAft>
                          <a:spcPts val="0"/>
                        </a:spcAft>
                        <a:buClr>
                          <a:schemeClr val="dk1"/>
                        </a:buClr>
                        <a:buSzPct val="25000"/>
                        <a:buFont typeface="Arial"/>
                        <a:buNone/>
                      </a:pPr>
                      <a:r>
                        <a:rPr lang="en-US" sz="1400" i="1" u="none" strike="noStrike" cap="none">
                          <a:solidFill>
                            <a:schemeClr val="dk1"/>
                          </a:solidFill>
                          <a:latin typeface="Book Antiqua" panose="02040602050305030304" pitchFamily="18" charset="0"/>
                        </a:rPr>
                        <a:t>incorrect</a:t>
                      </a:r>
                    </a:p>
                  </a:txBody>
                  <a:tcPr marL="91425" marR="91425" marT="91425" marB="91425"/>
                </a:tc>
                <a:tc>
                  <a:txBody>
                    <a:bodyPr/>
                    <a:lstStyle/>
                    <a:p>
                      <a:pPr marL="0" marR="0" lvl="0" indent="0" algn="l" rtl="0">
                        <a:lnSpc>
                          <a:spcPct val="100000"/>
                        </a:lnSpc>
                        <a:spcBef>
                          <a:spcPts val="0"/>
                        </a:spcBef>
                        <a:spcAft>
                          <a:spcPts val="0"/>
                        </a:spcAft>
                        <a:buClr>
                          <a:schemeClr val="dk1"/>
                        </a:buClr>
                        <a:buSzPct val="25000"/>
                        <a:buFont typeface="Arial"/>
                        <a:buNone/>
                      </a:pPr>
                      <a:r>
                        <a:rPr lang="en-US" sz="1400" i="1" u="none" strike="noStrike" cap="none">
                          <a:solidFill>
                            <a:schemeClr val="dk1"/>
                          </a:solidFill>
                          <a:latin typeface="Book Antiqua" panose="02040602050305030304" pitchFamily="18" charset="0"/>
                        </a:rPr>
                        <a:t>valid</a:t>
                      </a:r>
                    </a:p>
                  </a:txBody>
                  <a:tcPr marL="91425" marR="91425" marT="91425" marB="91425"/>
                </a:tc>
                <a:extLst>
                  <a:ext uri="{0D108BD9-81ED-4DB2-BD59-A6C34878D82A}">
                    <a16:rowId xmlns:a16="http://schemas.microsoft.com/office/drawing/2014/main" val="10003"/>
                  </a:ext>
                </a:extLst>
              </a:tr>
              <a:tr h="597050">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dirty="0">
                          <a:latin typeface="Book Antiqua" panose="02040602050305030304" pitchFamily="18" charset="0"/>
                        </a:rPr>
                        <a:t>No tap</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dirty="0">
                          <a:latin typeface="Book Antiqua" panose="02040602050305030304" pitchFamily="18" charset="0"/>
                        </a:rPr>
                        <a:t>invalid</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i="1" u="none" strike="noStrike" cap="none">
                          <a:latin typeface="Book Antiqua" panose="02040602050305030304" pitchFamily="18" charset="0"/>
                        </a:rPr>
                        <a:t>valid</a:t>
                      </a:r>
                    </a:p>
                  </a:txBody>
                  <a:tcPr marL="91425" marR="91425" marT="91425" marB="91425"/>
                </a:tc>
                <a:extLst>
                  <a:ext uri="{0D108BD9-81ED-4DB2-BD59-A6C34878D82A}">
                    <a16:rowId xmlns:a16="http://schemas.microsoft.com/office/drawing/2014/main" val="10004"/>
                  </a:ext>
                </a:extLst>
              </a:tr>
              <a:tr h="597050">
                <a:tc>
                  <a:txBody>
                    <a:bodyPr/>
                    <a:lstStyle/>
                    <a:p>
                      <a:pPr marL="0" marR="0" lvl="0" indent="0" algn="l" rtl="0">
                        <a:lnSpc>
                          <a:spcPct val="100000"/>
                        </a:lnSpc>
                        <a:spcBef>
                          <a:spcPts val="0"/>
                        </a:spcBef>
                        <a:spcAft>
                          <a:spcPts val="0"/>
                        </a:spcAft>
                        <a:buClr>
                          <a:srgbClr val="000000"/>
                        </a:buClr>
                        <a:buSzPct val="25000"/>
                        <a:buFont typeface="Arial"/>
                        <a:buNone/>
                      </a:pPr>
                      <a:endParaRPr sz="1400" i="1" u="none" strike="noStrike" cap="none">
                        <a:latin typeface="Book Antiqua" panose="02040602050305030304" pitchFamily="18" charset="0"/>
                      </a:endParaRPr>
                    </a:p>
                  </a:txBody>
                  <a:tcPr marL="91425" marR="91425" marT="91425" marB="91425"/>
                </a:tc>
                <a:tc>
                  <a:txBody>
                    <a:bodyPr/>
                    <a:lstStyle/>
                    <a:p>
                      <a:pPr marL="0" marR="0" lvl="0" indent="0" algn="l" rtl="0">
                        <a:lnSpc>
                          <a:spcPct val="100000"/>
                        </a:lnSpc>
                        <a:spcBef>
                          <a:spcPts val="0"/>
                        </a:spcBef>
                        <a:spcAft>
                          <a:spcPts val="0"/>
                        </a:spcAft>
                        <a:buClr>
                          <a:schemeClr val="dk1"/>
                        </a:buClr>
                        <a:buSzPct val="25000"/>
                        <a:buFont typeface="Arial"/>
                        <a:buNone/>
                      </a:pPr>
                      <a:endParaRPr sz="1400" i="1" u="none" strike="noStrike" cap="none">
                        <a:solidFill>
                          <a:schemeClr val="dk1"/>
                        </a:solidFill>
                        <a:latin typeface="Book Antiqua" panose="0204060205030503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endParaRPr sz="1400" i="1" u="none" strike="noStrike" cap="none">
                        <a:latin typeface="Book Antiqua" panose="02040602050305030304" pitchFamily="18" charset="0"/>
                      </a:endParaRPr>
                    </a:p>
                  </a:txBody>
                  <a:tcPr marL="91425" marR="91425" marT="91425" marB="91425"/>
                </a:tc>
                <a:extLst>
                  <a:ext uri="{0D108BD9-81ED-4DB2-BD59-A6C34878D82A}">
                    <a16:rowId xmlns:a16="http://schemas.microsoft.com/office/drawing/2014/main" val="10005"/>
                  </a:ext>
                </a:extLst>
              </a:tr>
              <a:tr h="597050">
                <a:tc>
                  <a:txBody>
                    <a:bodyPr/>
                    <a:lstStyle/>
                    <a:p>
                      <a:pPr marL="0" marR="0" lvl="0" indent="0" algn="l" rtl="0">
                        <a:lnSpc>
                          <a:spcPct val="90000"/>
                        </a:lnSpc>
                        <a:spcBef>
                          <a:spcPts val="0"/>
                        </a:spcBef>
                        <a:spcAft>
                          <a:spcPts val="0"/>
                        </a:spcAft>
                        <a:buClr>
                          <a:schemeClr val="dk1"/>
                        </a:buClr>
                        <a:buSzPct val="25000"/>
                        <a:buFont typeface="Arial"/>
                        <a:buNone/>
                      </a:pPr>
                      <a:endParaRPr sz="2000" i="1" u="none" strike="noStrike" cap="none">
                        <a:solidFill>
                          <a:srgbClr val="3F3F3F"/>
                        </a:solidFill>
                        <a:latin typeface="Book Antiqua" panose="02040602050305030304" pitchFamily="18" charset="0"/>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endParaRPr sz="1400" i="1" u="none" strike="noStrike" cap="none">
                        <a:latin typeface="Book Antiqua" panose="0204060205030503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endParaRPr sz="1400" i="1" u="none" strike="noStrike" cap="none" dirty="0">
                        <a:latin typeface="Book Antiqua" panose="02040602050305030304" pitchFamily="18" charset="0"/>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transition spd="slow">
    <p:cut/>
  </p:transition>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414</Words>
  <Application>Microsoft Office PowerPoint</Application>
  <PresentationFormat>Widescreen</PresentationFormat>
  <Paragraphs>114</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 Antiqua</vt:lpstr>
      <vt:lpstr>Calibri</vt:lpstr>
      <vt:lpstr>Retrospect</vt:lpstr>
      <vt:lpstr>5 STRIKES</vt:lpstr>
      <vt:lpstr>Goals And Objectives</vt:lpstr>
      <vt:lpstr>Functional Requirements</vt:lpstr>
      <vt:lpstr>Non Functional Requirements</vt:lpstr>
      <vt:lpstr>Use Case</vt:lpstr>
      <vt:lpstr>    Use Case</vt:lpstr>
      <vt:lpstr>Architectural Design</vt:lpstr>
      <vt:lpstr>Test Case</vt:lpstr>
      <vt:lpstr>Test Case</vt:lpstr>
      <vt:lpstr> IN GAME REPRESENTATION</vt:lpstr>
      <vt:lpstr>       IN GAME REPRESENTATION</vt:lpstr>
      <vt:lpstr>     IN GAME REPRESENTATION</vt:lpstr>
      <vt:lpstr>     IN GAME REPRESENTATION</vt:lpstr>
      <vt:lpstr>      OUTRO(constraints ,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STRIKES</dc:title>
  <dc:creator>Salamahn</dc:creator>
  <cp:lastModifiedBy>Salamahn</cp:lastModifiedBy>
  <cp:revision>17</cp:revision>
  <dcterms:modified xsi:type="dcterms:W3CDTF">2016-05-05T15:10:40Z</dcterms:modified>
</cp:coreProperties>
</file>