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1f858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1f858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1f858a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1f858a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1f858a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1f858a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1f858a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1f858a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1f858a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1f858a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1f858a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1f858a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Bl5_0sdGauA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25500" y="1405200"/>
            <a:ext cx="8493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Molecular Communications: Model-Based and Data-Driven Receiver Design and Optimization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Group ID : BT_S11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Samarth Shah (AU1841145)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Arvindkumar Patel (AU1841141)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Yugamsinh Chavda (AU1841090)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" y="0"/>
            <a:ext cx="91208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0"/>
            <a:ext cx="4410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-15800" y="11575"/>
            <a:ext cx="9144000" cy="519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 this video, we are trying to showcase our project done during the wireless communication course (ECE311) with the help of Prof. Dhaval Patel and Brijesh Soni." id="117" name="Google Shape;117;p19" title="Molecular Communic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00" y="269325"/>
            <a:ext cx="6139800" cy="46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