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67" r:id="rId5"/>
    <p:sldId id="264" r:id="rId6"/>
    <p:sldId id="265" r:id="rId7"/>
    <p:sldId id="262" r:id="rId8"/>
    <p:sldId id="263" r:id="rId9"/>
    <p:sldId id="260" r:id="rId10"/>
    <p:sldId id="266" r:id="rId11"/>
    <p:sldId id="261" r:id="rId12"/>
    <p:sldId id="25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F84C8-FFE2-4A94-AD87-8F6F0D2BF570}" v="4" dt="2022-01-07T08:41:13.926"/>
    <p1510:client id="{26EA4380-639F-41CD-93CF-7B6EEC01DEEB}" v="112" dt="2022-01-04T18:14:56.922"/>
    <p1510:client id="{3E0FF317-2856-4298-829A-33B8DBB181E4}" v="26" dt="2022-01-04T18:44:09.284"/>
    <p1510:client id="{4D2E8052-28A6-4C05-B595-9CFCEE9EC6CD}" v="22" dt="2022-01-06T16:25:26.076"/>
    <p1510:client id="{62AA33D4-3EB1-4421-80B0-6FFAC9E35993}" v="672" dt="2022-01-04T18:41:36.118"/>
    <p1510:client id="{70749FEB-666D-4DFF-A6C3-4CBE11AA83AF}" v="10" dt="2022-01-07T08:44:40.217"/>
    <p1510:client id="{8EB3D3A9-3112-4EE0-82BB-A307514901C9}" v="136" dt="2022-01-07T08:12:44.603"/>
    <p1510:client id="{A09A1963-85D0-432A-875C-79A9A6A630F6}" v="2" dt="2022-01-04T18:43:38.041"/>
    <p1510:client id="{A1FED8CE-24BE-4B31-91A5-1D9261D0211D}" v="100" dt="2022-01-07T08:37:52.678"/>
    <p1510:client id="{AD344071-1719-483E-BA28-8978BC40CF0C}" v="69" dt="2022-01-04T18:05:50.298"/>
    <p1510:client id="{DD20424B-74AB-4CEC-A19D-025F5FC8D5A8}" v="541" dt="2022-01-04T16:53:03.827"/>
    <p1510:client id="{EBA31F5E-A624-4759-84AF-04268313D302}" v="36" dt="2022-01-04T18:31:34.220"/>
    <p1510:client id="{EED5477B-6A1F-4663-B4D3-33A1CDF62680}" v="203" dt="2022-01-07T09:12:17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Spurk" userId="39d7ee6c955dc888" providerId="Windows Live" clId="Web-{EED5477B-6A1F-4663-B4D3-33A1CDF62680}"/>
    <pc:docChg chg="modSld">
      <pc:chgData name="Marvin Spurk" userId="39d7ee6c955dc888" providerId="Windows Live" clId="Web-{EED5477B-6A1F-4663-B4D3-33A1CDF62680}" dt="2022-01-07T09:12:17.649" v="202" actId="20577"/>
      <pc:docMkLst>
        <pc:docMk/>
      </pc:docMkLst>
      <pc:sldChg chg="modSp">
        <pc:chgData name="Marvin Spurk" userId="39d7ee6c955dc888" providerId="Windows Live" clId="Web-{EED5477B-6A1F-4663-B4D3-33A1CDF62680}" dt="2022-01-07T09:12:17.649" v="202" actId="20577"/>
        <pc:sldMkLst>
          <pc:docMk/>
          <pc:sldMk cId="1102182113" sldId="261"/>
        </pc:sldMkLst>
        <pc:spChg chg="mod">
          <ac:chgData name="Marvin Spurk" userId="39d7ee6c955dc888" providerId="Windows Live" clId="Web-{EED5477B-6A1F-4663-B4D3-33A1CDF62680}" dt="2022-01-07T09:12:17.649" v="202" actId="20577"/>
          <ac:spMkLst>
            <pc:docMk/>
            <pc:sldMk cId="1102182113" sldId="261"/>
            <ac:spMk id="3" creationId="{DB471C19-14E1-49FB-A5EB-6C05BB5C056A}"/>
          </ac:spMkLst>
        </pc:spChg>
      </pc:sldChg>
    </pc:docChg>
  </pc:docChgLst>
  <pc:docChgLst>
    <pc:chgData name="Gastbenutzer" providerId="Windows Live" clId="Web-{8EB3D3A9-3112-4EE0-82BB-A307514901C9}"/>
    <pc:docChg chg="addSld modSld">
      <pc:chgData name="Gastbenutzer" userId="" providerId="Windows Live" clId="Web-{8EB3D3A9-3112-4EE0-82BB-A307514901C9}" dt="2022-01-07T08:12:44.603" v="134" actId="20577"/>
      <pc:docMkLst>
        <pc:docMk/>
      </pc:docMkLst>
      <pc:sldChg chg="modSp new">
        <pc:chgData name="Gastbenutzer" userId="" providerId="Windows Live" clId="Web-{8EB3D3A9-3112-4EE0-82BB-A307514901C9}" dt="2022-01-07T08:12:44.603" v="134" actId="20577"/>
        <pc:sldMkLst>
          <pc:docMk/>
          <pc:sldMk cId="1000738990" sldId="267"/>
        </pc:sldMkLst>
        <pc:spChg chg="mod">
          <ac:chgData name="Gastbenutzer" userId="" providerId="Windows Live" clId="Web-{8EB3D3A9-3112-4EE0-82BB-A307514901C9}" dt="2022-01-07T08:10:56.556" v="11" actId="20577"/>
          <ac:spMkLst>
            <pc:docMk/>
            <pc:sldMk cId="1000738990" sldId="267"/>
            <ac:spMk id="2" creationId="{787E7125-BDBF-4126-A84A-57BB4AD78425}"/>
          </ac:spMkLst>
        </pc:spChg>
        <pc:spChg chg="mod">
          <ac:chgData name="Gastbenutzer" userId="" providerId="Windows Live" clId="Web-{8EB3D3A9-3112-4EE0-82BB-A307514901C9}" dt="2022-01-07T08:12:44.603" v="134" actId="20577"/>
          <ac:spMkLst>
            <pc:docMk/>
            <pc:sldMk cId="1000738990" sldId="267"/>
            <ac:spMk id="3" creationId="{DB9D85B5-EA5B-4371-8675-9E17CACA267B}"/>
          </ac:spMkLst>
        </pc:spChg>
      </pc:sldChg>
    </pc:docChg>
  </pc:docChgLst>
  <pc:docChgLst>
    <pc:chgData name="Gastbenutzer" providerId="Windows Live" clId="Web-{A1FED8CE-24BE-4B31-91A5-1D9261D0211D}"/>
    <pc:docChg chg="modSld">
      <pc:chgData name="Gastbenutzer" userId="" providerId="Windows Live" clId="Web-{A1FED8CE-24BE-4B31-91A5-1D9261D0211D}" dt="2022-01-07T08:37:52.678" v="79" actId="20577"/>
      <pc:docMkLst>
        <pc:docMk/>
      </pc:docMkLst>
      <pc:sldChg chg="modSp">
        <pc:chgData name="Gastbenutzer" userId="" providerId="Windows Live" clId="Web-{A1FED8CE-24BE-4B31-91A5-1D9261D0211D}" dt="2022-01-07T08:36:55.021" v="72" actId="20577"/>
        <pc:sldMkLst>
          <pc:docMk/>
          <pc:sldMk cId="1845670267" sldId="258"/>
        </pc:sldMkLst>
        <pc:spChg chg="mod">
          <ac:chgData name="Gastbenutzer" userId="" providerId="Windows Live" clId="Web-{A1FED8CE-24BE-4B31-91A5-1D9261D0211D}" dt="2022-01-07T08:36:55.021" v="72" actId="20577"/>
          <ac:spMkLst>
            <pc:docMk/>
            <pc:sldMk cId="1845670267" sldId="258"/>
            <ac:spMk id="3" creationId="{2EDACA7C-B903-49CB-A9B0-195B74209A6A}"/>
          </ac:spMkLst>
        </pc:spChg>
      </pc:sldChg>
      <pc:sldChg chg="modSp">
        <pc:chgData name="Gastbenutzer" userId="" providerId="Windows Live" clId="Web-{A1FED8CE-24BE-4B31-91A5-1D9261D0211D}" dt="2022-01-07T08:16:17.203" v="46" actId="20577"/>
        <pc:sldMkLst>
          <pc:docMk/>
          <pc:sldMk cId="1102182113" sldId="261"/>
        </pc:sldMkLst>
        <pc:spChg chg="mod">
          <ac:chgData name="Gastbenutzer" userId="" providerId="Windows Live" clId="Web-{A1FED8CE-24BE-4B31-91A5-1D9261D0211D}" dt="2022-01-07T08:16:17.203" v="46" actId="20577"/>
          <ac:spMkLst>
            <pc:docMk/>
            <pc:sldMk cId="1102182113" sldId="261"/>
            <ac:spMk id="3" creationId="{DB471C19-14E1-49FB-A5EB-6C05BB5C056A}"/>
          </ac:spMkLst>
        </pc:spChg>
      </pc:sldChg>
      <pc:sldChg chg="modSp">
        <pc:chgData name="Gastbenutzer" userId="" providerId="Windows Live" clId="Web-{A1FED8CE-24BE-4B31-91A5-1D9261D0211D}" dt="2022-01-07T08:37:52.678" v="79" actId="20577"/>
        <pc:sldMkLst>
          <pc:docMk/>
          <pc:sldMk cId="3092324190" sldId="262"/>
        </pc:sldMkLst>
        <pc:spChg chg="mod">
          <ac:chgData name="Gastbenutzer" userId="" providerId="Windows Live" clId="Web-{A1FED8CE-24BE-4B31-91A5-1D9261D0211D}" dt="2022-01-07T08:37:52.678" v="79" actId="20577"/>
          <ac:spMkLst>
            <pc:docMk/>
            <pc:sldMk cId="3092324190" sldId="262"/>
            <ac:spMk id="4" creationId="{00000000-0000-0000-0000-000000000000}"/>
          </ac:spMkLst>
        </pc:spChg>
      </pc:sldChg>
      <pc:sldChg chg="modSp">
        <pc:chgData name="Gastbenutzer" userId="" providerId="Windows Live" clId="Web-{A1FED8CE-24BE-4B31-91A5-1D9261D0211D}" dt="2022-01-07T08:36:46.818" v="68"/>
        <pc:sldMkLst>
          <pc:docMk/>
          <pc:sldMk cId="1379154311" sldId="264"/>
        </pc:sldMkLst>
        <pc:graphicFrameChg chg="mod modGraphic">
          <ac:chgData name="Gastbenutzer" userId="" providerId="Windows Live" clId="Web-{A1FED8CE-24BE-4B31-91A5-1D9261D0211D}" dt="2022-01-07T08:36:46.818" v="68"/>
          <ac:graphicFrameMkLst>
            <pc:docMk/>
            <pc:sldMk cId="1379154311" sldId="264"/>
            <ac:graphicFrameMk id="5" creationId="{6D0AB0D0-7CD4-4561-B45D-D30A2BB9F049}"/>
          </ac:graphicFrameMkLst>
        </pc:graphicFrameChg>
      </pc:sldChg>
      <pc:sldChg chg="modSp">
        <pc:chgData name="Gastbenutzer" userId="" providerId="Windows Live" clId="Web-{A1FED8CE-24BE-4B31-91A5-1D9261D0211D}" dt="2022-01-07T08:14:20.013" v="42" actId="20577"/>
        <pc:sldMkLst>
          <pc:docMk/>
          <pc:sldMk cId="1000738990" sldId="267"/>
        </pc:sldMkLst>
        <pc:spChg chg="mod">
          <ac:chgData name="Gastbenutzer" userId="" providerId="Windows Live" clId="Web-{A1FED8CE-24BE-4B31-91A5-1D9261D0211D}" dt="2022-01-07T08:14:20.013" v="42" actId="20577"/>
          <ac:spMkLst>
            <pc:docMk/>
            <pc:sldMk cId="1000738990" sldId="267"/>
            <ac:spMk id="3" creationId="{DB9D85B5-EA5B-4371-8675-9E17CACA267B}"/>
          </ac:spMkLst>
        </pc:spChg>
      </pc:sldChg>
    </pc:docChg>
  </pc:docChgLst>
  <pc:docChgLst>
    <pc:chgData name="Anh Vu" userId="da6465b7de3998b8" providerId="Windows Live" clId="Web-{DD20424B-74AB-4CEC-A19D-025F5FC8D5A8}"/>
    <pc:docChg chg="addSld modSld addMainMaster delMainMaster">
      <pc:chgData name="Anh Vu" userId="da6465b7de3998b8" providerId="Windows Live" clId="Web-{DD20424B-74AB-4CEC-A19D-025F5FC8D5A8}" dt="2022-01-04T16:53:03.827" v="530" actId="20577"/>
      <pc:docMkLst>
        <pc:docMk/>
      </pc:docMkLst>
      <pc:sldChg chg="addSp delSp modSp mod setBg modClrScheme setClrOvrMap chgLayout">
        <pc:chgData name="Anh Vu" userId="da6465b7de3998b8" providerId="Windows Live" clId="Web-{DD20424B-74AB-4CEC-A19D-025F5FC8D5A8}" dt="2022-01-04T16:41:21.735" v="271" actId="1076"/>
        <pc:sldMkLst>
          <pc:docMk/>
          <pc:sldMk cId="1577499883" sldId="256"/>
        </pc:sldMkLst>
        <pc:spChg chg="mod ord">
          <ac:chgData name="Anh Vu" userId="da6465b7de3998b8" providerId="Windows Live" clId="Web-{DD20424B-74AB-4CEC-A19D-025F5FC8D5A8}" dt="2022-01-04T16:40:56.187" v="267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Anh Vu" userId="da6465b7de3998b8" providerId="Windows Live" clId="Web-{DD20424B-74AB-4CEC-A19D-025F5FC8D5A8}" dt="2022-01-04T16:41:21.735" v="271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Anh Vu" userId="da6465b7de3998b8" providerId="Windows Live" clId="Web-{DD20424B-74AB-4CEC-A19D-025F5FC8D5A8}" dt="2022-01-04T16:41:17.938" v="270"/>
          <ac:spMkLst>
            <pc:docMk/>
            <pc:sldMk cId="1577499883" sldId="256"/>
            <ac:spMk id="4" creationId="{3A0028BC-1E24-42D7-AFE6-ECADDB396DC9}"/>
          </ac:spMkLst>
        </pc:spChg>
        <pc:spChg chg="add">
          <ac:chgData name="Anh Vu" userId="da6465b7de3998b8" providerId="Windows Live" clId="Web-{DD20424B-74AB-4CEC-A19D-025F5FC8D5A8}" dt="2022-01-04T16:25:06.219" v="10"/>
          <ac:spMkLst>
            <pc:docMk/>
            <pc:sldMk cId="1577499883" sldId="256"/>
            <ac:spMk id="8" creationId="{B6EEF6F3-B8EA-438B-8E54-252B4B107C48}"/>
          </ac:spMkLst>
        </pc:spChg>
        <pc:spChg chg="add">
          <ac:chgData name="Anh Vu" userId="da6465b7de3998b8" providerId="Windows Live" clId="Web-{DD20424B-74AB-4CEC-A19D-025F5FC8D5A8}" dt="2022-01-04T16:25:06.219" v="10"/>
          <ac:spMkLst>
            <pc:docMk/>
            <pc:sldMk cId="1577499883" sldId="256"/>
            <ac:spMk id="10" creationId="{D0AF435D-D10D-44D6-8150-E3C7316A513A}"/>
          </ac:spMkLst>
        </pc:spChg>
        <pc:grpChg chg="add">
          <ac:chgData name="Anh Vu" userId="da6465b7de3998b8" providerId="Windows Live" clId="Web-{DD20424B-74AB-4CEC-A19D-025F5FC8D5A8}" dt="2022-01-04T16:25:06.219" v="10"/>
          <ac:grpSpMkLst>
            <pc:docMk/>
            <pc:sldMk cId="1577499883" sldId="256"/>
            <ac:grpSpMk id="12" creationId="{EC12935A-5CA0-4578-800A-BD0B8734E871}"/>
          </ac:grpSpMkLst>
        </pc:grpChg>
      </pc:sldChg>
      <pc:sldChg chg="modSp new">
        <pc:chgData name="Anh Vu" userId="da6465b7de3998b8" providerId="Windows Live" clId="Web-{DD20424B-74AB-4CEC-A19D-025F5FC8D5A8}" dt="2022-01-04T16:32:59.969" v="102" actId="1076"/>
        <pc:sldMkLst>
          <pc:docMk/>
          <pc:sldMk cId="2643953359" sldId="257"/>
        </pc:sldMkLst>
        <pc:spChg chg="mod">
          <ac:chgData name="Anh Vu" userId="da6465b7de3998b8" providerId="Windows Live" clId="Web-{DD20424B-74AB-4CEC-A19D-025F5FC8D5A8}" dt="2022-01-04T16:32:27.935" v="92" actId="20577"/>
          <ac:spMkLst>
            <pc:docMk/>
            <pc:sldMk cId="2643953359" sldId="257"/>
            <ac:spMk id="2" creationId="{D2614A89-3B87-44E6-8E19-3B8EE5C93446}"/>
          </ac:spMkLst>
        </pc:spChg>
        <pc:spChg chg="mod">
          <ac:chgData name="Anh Vu" userId="da6465b7de3998b8" providerId="Windows Live" clId="Web-{DD20424B-74AB-4CEC-A19D-025F5FC8D5A8}" dt="2022-01-04T16:32:59.969" v="102" actId="1076"/>
          <ac:spMkLst>
            <pc:docMk/>
            <pc:sldMk cId="2643953359" sldId="257"/>
            <ac:spMk id="3" creationId="{6465C02E-52A9-4E4F-B992-C8C030DC333A}"/>
          </ac:spMkLst>
        </pc:spChg>
      </pc:sldChg>
      <pc:sldChg chg="modSp new">
        <pc:chgData name="Anh Vu" userId="da6465b7de3998b8" providerId="Windows Live" clId="Web-{DD20424B-74AB-4CEC-A19D-025F5FC8D5A8}" dt="2022-01-04T16:39:39.104" v="258" actId="20577"/>
        <pc:sldMkLst>
          <pc:docMk/>
          <pc:sldMk cId="1845670267" sldId="258"/>
        </pc:sldMkLst>
        <pc:spChg chg="mod">
          <ac:chgData name="Anh Vu" userId="da6465b7de3998b8" providerId="Windows Live" clId="Web-{DD20424B-74AB-4CEC-A19D-025F5FC8D5A8}" dt="2022-01-04T16:33:54.972" v="108" actId="20577"/>
          <ac:spMkLst>
            <pc:docMk/>
            <pc:sldMk cId="1845670267" sldId="258"/>
            <ac:spMk id="2" creationId="{56964465-67E6-4085-B0EB-2366A4ACD82C}"/>
          </ac:spMkLst>
        </pc:spChg>
        <pc:spChg chg="mod">
          <ac:chgData name="Anh Vu" userId="da6465b7de3998b8" providerId="Windows Live" clId="Web-{DD20424B-74AB-4CEC-A19D-025F5FC8D5A8}" dt="2022-01-04T16:39:39.104" v="258" actId="20577"/>
          <ac:spMkLst>
            <pc:docMk/>
            <pc:sldMk cId="1845670267" sldId="258"/>
            <ac:spMk id="3" creationId="{2EDACA7C-B903-49CB-A9B0-195B74209A6A}"/>
          </ac:spMkLst>
        </pc:spChg>
      </pc:sldChg>
      <pc:sldChg chg="addSp delSp modSp new mod setBg">
        <pc:chgData name="Anh Vu" userId="da6465b7de3998b8" providerId="Windows Live" clId="Web-{DD20424B-74AB-4CEC-A19D-025F5FC8D5A8}" dt="2022-01-04T16:51:45.228" v="519" actId="20577"/>
        <pc:sldMkLst>
          <pc:docMk/>
          <pc:sldMk cId="2996730240" sldId="259"/>
        </pc:sldMkLst>
        <pc:spChg chg="mod">
          <ac:chgData name="Anh Vu" userId="da6465b7de3998b8" providerId="Windows Live" clId="Web-{DD20424B-74AB-4CEC-A19D-025F5FC8D5A8}" dt="2022-01-04T16:49:51.049" v="486" actId="1076"/>
          <ac:spMkLst>
            <pc:docMk/>
            <pc:sldMk cId="2996730240" sldId="259"/>
            <ac:spMk id="2" creationId="{49F8B70F-85F4-405D-915D-110D3BE5859D}"/>
          </ac:spMkLst>
        </pc:spChg>
        <pc:spChg chg="mod">
          <ac:chgData name="Anh Vu" userId="da6465b7de3998b8" providerId="Windows Live" clId="Web-{DD20424B-74AB-4CEC-A19D-025F5FC8D5A8}" dt="2022-01-04T16:51:45.228" v="519" actId="20577"/>
          <ac:spMkLst>
            <pc:docMk/>
            <pc:sldMk cId="2996730240" sldId="259"/>
            <ac:spMk id="3" creationId="{D8597996-1A40-476F-BD4E-52B4C2F965A8}"/>
          </ac:spMkLst>
        </pc:spChg>
        <pc:spChg chg="add del">
          <ac:chgData name="Anh Vu" userId="da6465b7de3998b8" providerId="Windows Live" clId="Web-{DD20424B-74AB-4CEC-A19D-025F5FC8D5A8}" dt="2022-01-04T16:44:46.639" v="318"/>
          <ac:spMkLst>
            <pc:docMk/>
            <pc:sldMk cId="2996730240" sldId="259"/>
            <ac:spMk id="8" creationId="{9227E01C-3721-40E1-89B1-A36800C34B8D}"/>
          </ac:spMkLst>
        </pc:spChg>
        <pc:spChg chg="add del">
          <ac:chgData name="Anh Vu" userId="da6465b7de3998b8" providerId="Windows Live" clId="Web-{DD20424B-74AB-4CEC-A19D-025F5FC8D5A8}" dt="2022-01-04T16:44:46.639" v="318"/>
          <ac:spMkLst>
            <pc:docMk/>
            <pc:sldMk cId="2996730240" sldId="259"/>
            <ac:spMk id="10" creationId="{2A3EA50C-9047-40D9-AC97-30AFC62E9A7C}"/>
          </ac:spMkLst>
        </pc:spChg>
        <pc:spChg chg="add del">
          <ac:chgData name="Anh Vu" userId="da6465b7de3998b8" providerId="Windows Live" clId="Web-{DD20424B-74AB-4CEC-A19D-025F5FC8D5A8}" dt="2022-01-04T16:49:31.704" v="484"/>
          <ac:spMkLst>
            <pc:docMk/>
            <pc:sldMk cId="2996730240" sldId="259"/>
            <ac:spMk id="24" creationId="{CF10C978-51B5-420C-9A05-C8F194EACAC3}"/>
          </ac:spMkLst>
        </pc:spChg>
        <pc:spChg chg="add del">
          <ac:chgData name="Anh Vu" userId="da6465b7de3998b8" providerId="Windows Live" clId="Web-{DD20424B-74AB-4CEC-A19D-025F5FC8D5A8}" dt="2022-01-04T16:49:31.704" v="484"/>
          <ac:spMkLst>
            <pc:docMk/>
            <pc:sldMk cId="2996730240" sldId="259"/>
            <ac:spMk id="26" creationId="{28D34D1C-4E49-4D32-96F1-E49CEBBF86E0}"/>
          </ac:spMkLst>
        </pc:spChg>
        <pc:spChg chg="add">
          <ac:chgData name="Anh Vu" userId="da6465b7de3998b8" providerId="Windows Live" clId="Web-{DD20424B-74AB-4CEC-A19D-025F5FC8D5A8}" dt="2022-01-04T16:49:31.704" v="484"/>
          <ac:spMkLst>
            <pc:docMk/>
            <pc:sldMk cId="2996730240" sldId="259"/>
            <ac:spMk id="38" creationId="{CF10C978-51B5-420C-9A05-C8F194EACAC3}"/>
          </ac:spMkLst>
        </pc:spChg>
        <pc:spChg chg="add">
          <ac:chgData name="Anh Vu" userId="da6465b7de3998b8" providerId="Windows Live" clId="Web-{DD20424B-74AB-4CEC-A19D-025F5FC8D5A8}" dt="2022-01-04T16:49:31.704" v="484"/>
          <ac:spMkLst>
            <pc:docMk/>
            <pc:sldMk cId="2996730240" sldId="259"/>
            <ac:spMk id="40" creationId="{28D34D1C-4E49-4D32-96F1-E49CEBBF86E0}"/>
          </ac:spMkLst>
        </pc:spChg>
        <pc:grpChg chg="add del">
          <ac:chgData name="Anh Vu" userId="da6465b7de3998b8" providerId="Windows Live" clId="Web-{DD20424B-74AB-4CEC-A19D-025F5FC8D5A8}" dt="2022-01-04T16:44:46.639" v="318"/>
          <ac:grpSpMkLst>
            <pc:docMk/>
            <pc:sldMk cId="2996730240" sldId="259"/>
            <ac:grpSpMk id="12" creationId="{A1191C3E-29A4-488E-89F5-8FA0F70742A3}"/>
          </ac:grpSpMkLst>
        </pc:grpChg>
        <pc:grpChg chg="add del">
          <ac:chgData name="Anh Vu" userId="da6465b7de3998b8" providerId="Windows Live" clId="Web-{DD20424B-74AB-4CEC-A19D-025F5FC8D5A8}" dt="2022-01-04T16:49:31.704" v="484"/>
          <ac:grpSpMkLst>
            <pc:docMk/>
            <pc:sldMk cId="2996730240" sldId="259"/>
            <ac:grpSpMk id="28" creationId="{55E69D2E-008F-49C5-9948-0B39B4849E69}"/>
          </ac:grpSpMkLst>
        </pc:grpChg>
        <pc:grpChg chg="add">
          <ac:chgData name="Anh Vu" userId="da6465b7de3998b8" providerId="Windows Live" clId="Web-{DD20424B-74AB-4CEC-A19D-025F5FC8D5A8}" dt="2022-01-04T16:49:31.704" v="484"/>
          <ac:grpSpMkLst>
            <pc:docMk/>
            <pc:sldMk cId="2996730240" sldId="259"/>
            <ac:grpSpMk id="42" creationId="{1630E0A4-B4A9-466C-A9CA-2F7FAAB73B85}"/>
          </ac:grpSpMkLst>
        </pc:grpChg>
      </pc:sldChg>
      <pc:sldChg chg="modSp new">
        <pc:chgData name="Anh Vu" userId="da6465b7de3998b8" providerId="Windows Live" clId="Web-{DD20424B-74AB-4CEC-A19D-025F5FC8D5A8}" dt="2022-01-04T16:35:29.588" v="133" actId="20577"/>
        <pc:sldMkLst>
          <pc:docMk/>
          <pc:sldMk cId="3187961586" sldId="260"/>
        </pc:sldMkLst>
        <pc:spChg chg="mod">
          <ac:chgData name="Anh Vu" userId="da6465b7de3998b8" providerId="Windows Live" clId="Web-{DD20424B-74AB-4CEC-A19D-025F5FC8D5A8}" dt="2022-01-04T16:35:29.588" v="133" actId="20577"/>
          <ac:spMkLst>
            <pc:docMk/>
            <pc:sldMk cId="3187961586" sldId="260"/>
            <ac:spMk id="2" creationId="{75C28A10-AA16-4263-AFA9-30E56CC97D17}"/>
          </ac:spMkLst>
        </pc:spChg>
      </pc:sldChg>
      <pc:sldChg chg="modSp new">
        <pc:chgData name="Anh Vu" userId="da6465b7de3998b8" providerId="Windows Live" clId="Web-{DD20424B-74AB-4CEC-A19D-025F5FC8D5A8}" dt="2022-01-04T16:53:03.827" v="530" actId="20577"/>
        <pc:sldMkLst>
          <pc:docMk/>
          <pc:sldMk cId="1102182113" sldId="261"/>
        </pc:sldMkLst>
        <pc:spChg chg="mod">
          <ac:chgData name="Anh Vu" userId="da6465b7de3998b8" providerId="Windows Live" clId="Web-{DD20424B-74AB-4CEC-A19D-025F5FC8D5A8}" dt="2022-01-04T16:52:42.060" v="523" actId="20577"/>
          <ac:spMkLst>
            <pc:docMk/>
            <pc:sldMk cId="1102182113" sldId="261"/>
            <ac:spMk id="2" creationId="{62994023-8062-4284-B655-AA78A525A5C9}"/>
          </ac:spMkLst>
        </pc:spChg>
        <pc:spChg chg="mod">
          <ac:chgData name="Anh Vu" userId="da6465b7de3998b8" providerId="Windows Live" clId="Web-{DD20424B-74AB-4CEC-A19D-025F5FC8D5A8}" dt="2022-01-04T16:53:03.827" v="530" actId="20577"/>
          <ac:spMkLst>
            <pc:docMk/>
            <pc:sldMk cId="1102182113" sldId="261"/>
            <ac:spMk id="3" creationId="{DB471C19-14E1-49FB-A5EB-6C05BB5C056A}"/>
          </ac:spMkLst>
        </pc:spChg>
      </pc:sldChg>
      <pc:sldMasterChg chg="del delSldLayout">
        <pc:chgData name="Anh Vu" userId="da6465b7de3998b8" providerId="Windows Live" clId="Web-{DD20424B-74AB-4CEC-A19D-025F5FC8D5A8}" dt="2022-01-04T16:22:43.007" v="0"/>
        <pc:sldMasterMkLst>
          <pc:docMk/>
          <pc:sldMasterMk cId="594725491" sldId="2147483648"/>
        </pc:sldMasterMkLst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Anh Vu" userId="da6465b7de3998b8" providerId="Windows Live" clId="Web-{DD20424B-74AB-4CEC-A19D-025F5FC8D5A8}" dt="2022-01-04T16:22:43.007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2:51.695" v="1"/>
        <pc:sldMasterMkLst>
          <pc:docMk/>
          <pc:sldMasterMk cId="3151476233" sldId="2147483660"/>
        </pc:sldMasterMkLst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1859116065" sldId="2147483661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4162341165" sldId="2147483662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1043706095" sldId="2147483663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3000901209" sldId="2147483664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2157591003" sldId="2147483665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4054215689" sldId="2147483666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3508355328" sldId="2147483667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3617322052" sldId="2147483668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3736375624" sldId="2147483669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1812499666" sldId="2147483670"/>
          </pc:sldLayoutMkLst>
        </pc:sldLayoutChg>
        <pc:sldLayoutChg chg="add del mod replId">
          <pc:chgData name="Anh Vu" userId="da6465b7de3998b8" providerId="Windows Live" clId="Web-{DD20424B-74AB-4CEC-A19D-025F5FC8D5A8}" dt="2022-01-04T16:22:51.695" v="1"/>
          <pc:sldLayoutMkLst>
            <pc:docMk/>
            <pc:sldMasterMk cId="3151476233" sldId="2147483660"/>
            <pc:sldLayoutMk cId="3531342133" sldId="2147483671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3:13.868" v="2"/>
        <pc:sldMasterMkLst>
          <pc:docMk/>
          <pc:sldMasterMk cId="1898401814" sldId="2147483672"/>
        </pc:sldMasterMkLst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3505498331" sldId="2147483673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2273254684" sldId="2147483674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3085606402" sldId="2147483675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2061890724" sldId="2147483676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2835593551" sldId="2147483677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996048799" sldId="2147483678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1392174088" sldId="2147483679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3578497438" sldId="2147483680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3217263683" sldId="2147483681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3387714221" sldId="2147483682"/>
          </pc:sldLayoutMkLst>
        </pc:sldLayoutChg>
        <pc:sldLayoutChg chg="add del mod replId">
          <pc:chgData name="Anh Vu" userId="da6465b7de3998b8" providerId="Windows Live" clId="Web-{DD20424B-74AB-4CEC-A19D-025F5FC8D5A8}" dt="2022-01-04T16:23:13.868" v="2"/>
          <pc:sldLayoutMkLst>
            <pc:docMk/>
            <pc:sldMasterMk cId="1898401814" sldId="2147483672"/>
            <pc:sldLayoutMk cId="47188682" sldId="2147483683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4:09.028" v="3"/>
        <pc:sldMasterMkLst>
          <pc:docMk/>
          <pc:sldMasterMk cId="2149675085" sldId="2147483684"/>
        </pc:sldMasterMkLst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4084380584" sldId="2147483685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727272871" sldId="2147483686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2194795943" sldId="2147483687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1507804207" sldId="2147483688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1777185273" sldId="2147483689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1397538337" sldId="2147483690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3671971135" sldId="2147483691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724969232" sldId="2147483692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4029928249" sldId="2147483693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3778854648" sldId="2147483694"/>
          </pc:sldLayoutMkLst>
        </pc:sldLayoutChg>
        <pc:sldLayoutChg chg="add del mod replId">
          <pc:chgData name="Anh Vu" userId="da6465b7de3998b8" providerId="Windows Live" clId="Web-{DD20424B-74AB-4CEC-A19D-025F5FC8D5A8}" dt="2022-01-04T16:24:09.028" v="3"/>
          <pc:sldLayoutMkLst>
            <pc:docMk/>
            <pc:sldMasterMk cId="2149675085" sldId="2147483684"/>
            <pc:sldLayoutMk cId="2087084128" sldId="2147483695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4:16.138" v="4"/>
        <pc:sldMasterMkLst>
          <pc:docMk/>
          <pc:sldMasterMk cId="3058078266" sldId="2147483696"/>
        </pc:sldMasterMkLst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3223313516" sldId="2147483697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4196384884" sldId="2147483698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2884375787" sldId="2147483699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1270885601" sldId="2147483700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3386523721" sldId="2147483701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1270366807" sldId="2147483702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3880856715" sldId="2147483703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2009691834" sldId="2147483704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2114942746" sldId="2147483705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2451707830" sldId="2147483706"/>
          </pc:sldLayoutMkLst>
        </pc:sldLayoutChg>
        <pc:sldLayoutChg chg="add del mod replId">
          <pc:chgData name="Anh Vu" userId="da6465b7de3998b8" providerId="Windows Live" clId="Web-{DD20424B-74AB-4CEC-A19D-025F5FC8D5A8}" dt="2022-01-04T16:24:16.138" v="4"/>
          <pc:sldLayoutMkLst>
            <pc:docMk/>
            <pc:sldMasterMk cId="3058078266" sldId="2147483696"/>
            <pc:sldLayoutMk cId="2702511930" sldId="2147483707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4:25.795" v="5"/>
        <pc:sldMasterMkLst>
          <pc:docMk/>
          <pc:sldMasterMk cId="2721925823" sldId="2147483708"/>
        </pc:sldMasterMkLst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3270138156" sldId="2147483709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3215014170" sldId="2147483710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4053502842" sldId="2147483711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2434652703" sldId="2147483712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3750690688" sldId="2147483713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1136341552" sldId="2147483714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3863655888" sldId="2147483715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3872704268" sldId="2147483716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1614733265" sldId="2147483717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4144544604" sldId="2147483718"/>
          </pc:sldLayoutMkLst>
        </pc:sldLayoutChg>
        <pc:sldLayoutChg chg="add del mod replId">
          <pc:chgData name="Anh Vu" userId="da6465b7de3998b8" providerId="Windows Live" clId="Web-{DD20424B-74AB-4CEC-A19D-025F5FC8D5A8}" dt="2022-01-04T16:24:25.795" v="5"/>
          <pc:sldLayoutMkLst>
            <pc:docMk/>
            <pc:sldMasterMk cId="2721925823" sldId="2147483708"/>
            <pc:sldLayoutMk cId="671330311" sldId="2147483719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4:33.077" v="6"/>
        <pc:sldMasterMkLst>
          <pc:docMk/>
          <pc:sldMasterMk cId="3277545439" sldId="2147483720"/>
        </pc:sldMasterMkLst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3630877711" sldId="2147483721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1918648958" sldId="2147483722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337299214" sldId="2147483723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478962079" sldId="2147483724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1902059707" sldId="2147483725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3996700070" sldId="2147483726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978842726" sldId="2147483727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708170448" sldId="2147483728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4247980570" sldId="2147483729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563659417" sldId="2147483730"/>
          </pc:sldLayoutMkLst>
        </pc:sldLayoutChg>
        <pc:sldLayoutChg chg="add del mod replId">
          <pc:chgData name="Anh Vu" userId="da6465b7de3998b8" providerId="Windows Live" clId="Web-{DD20424B-74AB-4CEC-A19D-025F5FC8D5A8}" dt="2022-01-04T16:24:33.077" v="6"/>
          <pc:sldLayoutMkLst>
            <pc:docMk/>
            <pc:sldMasterMk cId="3277545439" sldId="2147483720"/>
            <pc:sldLayoutMk cId="3227474825" sldId="2147483731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4:43.171" v="7"/>
        <pc:sldMasterMkLst>
          <pc:docMk/>
          <pc:sldMasterMk cId="2106490078" sldId="2147483732"/>
        </pc:sldMasterMkLst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518224223" sldId="2147483733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1647836105" sldId="2147483734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211110404" sldId="2147483735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1578492811" sldId="2147483736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1010592337" sldId="2147483737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51334689" sldId="2147483738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3118967957" sldId="2147483739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2544030693" sldId="2147483740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3968391020" sldId="2147483741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4234418826" sldId="2147483742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1192907369" sldId="2147483743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695947858" sldId="2147483744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255012605" sldId="2147483745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1091161921" sldId="2147483746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4065712987" sldId="2147483747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3747109537" sldId="2147483748"/>
          </pc:sldLayoutMkLst>
        </pc:sldLayoutChg>
        <pc:sldLayoutChg chg="add del mod replId">
          <pc:chgData name="Anh Vu" userId="da6465b7de3998b8" providerId="Windows Live" clId="Web-{DD20424B-74AB-4CEC-A19D-025F5FC8D5A8}" dt="2022-01-04T16:24:43.171" v="7"/>
          <pc:sldLayoutMkLst>
            <pc:docMk/>
            <pc:sldMasterMk cId="2106490078" sldId="2147483732"/>
            <pc:sldLayoutMk cId="3560894651" sldId="2147483749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4:46.531" v="8"/>
        <pc:sldMasterMkLst>
          <pc:docMk/>
          <pc:sldMasterMk cId="1175616794" sldId="2147483750"/>
        </pc:sldMasterMkLst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856282412" sldId="2147483751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2743576538" sldId="2147483752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2630738036" sldId="2147483753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189481519" sldId="2147483754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791951316" sldId="2147483755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1985168933" sldId="2147483756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775128280" sldId="2147483757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402299100" sldId="2147483758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3351501902" sldId="2147483759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3818465091" sldId="2147483760"/>
          </pc:sldLayoutMkLst>
        </pc:sldLayoutChg>
        <pc:sldLayoutChg chg="add del mod replId">
          <pc:chgData name="Anh Vu" userId="da6465b7de3998b8" providerId="Windows Live" clId="Web-{DD20424B-74AB-4CEC-A19D-025F5FC8D5A8}" dt="2022-01-04T16:24:46.531" v="8"/>
          <pc:sldLayoutMkLst>
            <pc:docMk/>
            <pc:sldMasterMk cId="1175616794" sldId="2147483750"/>
            <pc:sldLayoutMk cId="3874718938" sldId="2147483761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4:58.406" v="9"/>
        <pc:sldMasterMkLst>
          <pc:docMk/>
          <pc:sldMasterMk cId="840541877" sldId="2147483762"/>
        </pc:sldMasterMkLst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3451442087" sldId="2147483763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3770157387" sldId="2147483764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2609643491" sldId="2147483765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4019901416" sldId="2147483766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1658534966" sldId="2147483767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1713756785" sldId="2147483768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4255337249" sldId="2147483769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1047331457" sldId="2147483770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1174524247" sldId="2147483771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3580970068" sldId="2147483772"/>
          </pc:sldLayoutMkLst>
        </pc:sldLayoutChg>
        <pc:sldLayoutChg chg="add del mod replId">
          <pc:chgData name="Anh Vu" userId="da6465b7de3998b8" providerId="Windows Live" clId="Web-{DD20424B-74AB-4CEC-A19D-025F5FC8D5A8}" dt="2022-01-04T16:24:58.406" v="9"/>
          <pc:sldLayoutMkLst>
            <pc:docMk/>
            <pc:sldMasterMk cId="840541877" sldId="2147483762"/>
            <pc:sldLayoutMk cId="1291845352" sldId="2147483773"/>
          </pc:sldLayoutMkLst>
        </pc:sldLayoutChg>
      </pc:sldMasterChg>
      <pc:sldMasterChg chg="add del addSldLayout delSldLayout modSldLayout">
        <pc:chgData name="Anh Vu" userId="da6465b7de3998b8" providerId="Windows Live" clId="Web-{DD20424B-74AB-4CEC-A19D-025F5FC8D5A8}" dt="2022-01-04T16:25:06.219" v="10"/>
        <pc:sldMasterMkLst>
          <pc:docMk/>
          <pc:sldMasterMk cId="3901863664" sldId="2147483774"/>
        </pc:sldMasterMkLst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443433110" sldId="2147483775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2986501123" sldId="2147483776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2485555850" sldId="2147483777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1501669290" sldId="2147483778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888413613" sldId="2147483779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1676833340" sldId="2147483780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3783817217" sldId="2147483781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3749585930" sldId="2147483782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1237982794" sldId="2147483783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1906803595" sldId="2147483784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2158069903" sldId="2147483785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2984216542" sldId="2147483786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1881878537" sldId="2147483787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1674025679" sldId="2147483788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2223408286" sldId="2147483789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3640003775" sldId="2147483790"/>
          </pc:sldLayoutMkLst>
        </pc:sldLayoutChg>
        <pc:sldLayoutChg chg="add del mod replId">
          <pc:chgData name="Anh Vu" userId="da6465b7de3998b8" providerId="Windows Live" clId="Web-{DD20424B-74AB-4CEC-A19D-025F5FC8D5A8}" dt="2022-01-04T16:25:06.219" v="10"/>
          <pc:sldLayoutMkLst>
            <pc:docMk/>
            <pc:sldMasterMk cId="3901863664" sldId="2147483774"/>
            <pc:sldLayoutMk cId="53840502" sldId="2147483791"/>
          </pc:sldLayoutMkLst>
        </pc:sldLayoutChg>
      </pc:sldMasterChg>
      <pc:sldMasterChg chg="add addSldLayout">
        <pc:chgData name="Anh Vu" userId="da6465b7de3998b8" providerId="Windows Live" clId="Web-{DD20424B-74AB-4CEC-A19D-025F5FC8D5A8}" dt="2022-01-04T16:25:06.219" v="10"/>
        <pc:sldMasterMkLst>
          <pc:docMk/>
          <pc:sldMasterMk cId="1177277638" sldId="2147483799"/>
        </pc:sldMasterMkLst>
        <pc:sldLayoutChg chg="ad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1454660829" sldId="2147483792"/>
          </pc:sldLayoutMkLst>
        </pc:sldLayoutChg>
        <pc:sldLayoutChg chg="ad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4105005549" sldId="2147483793"/>
          </pc:sldLayoutMkLst>
        </pc:sldLayoutChg>
        <pc:sldLayoutChg chg="ad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89819351" sldId="2147483794"/>
          </pc:sldLayoutMkLst>
        </pc:sldLayoutChg>
        <pc:sldLayoutChg chg="ad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1505586678" sldId="2147483795"/>
          </pc:sldLayoutMkLst>
        </pc:sldLayoutChg>
        <pc:sldLayoutChg chg="ad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16618657" sldId="2147483796"/>
          </pc:sldLayoutMkLst>
        </pc:sldLayoutChg>
        <pc:sldLayoutChg chg="ad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1965590676" sldId="2147483797"/>
          </pc:sldLayoutMkLst>
        </pc:sldLayoutChg>
        <pc:sldLayoutChg chg="ad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1975813737" sldId="2147483798"/>
          </pc:sldLayoutMkLst>
        </pc:sldLayoutChg>
        <pc:sldLayoutChg chg="add replI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1053585256" sldId="2147483800"/>
          </pc:sldLayoutMkLst>
        </pc:sldLayoutChg>
        <pc:sldLayoutChg chg="add replI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1514779273" sldId="2147483801"/>
          </pc:sldLayoutMkLst>
        </pc:sldLayoutChg>
        <pc:sldLayoutChg chg="add replI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76878162" sldId="2147483802"/>
          </pc:sldLayoutMkLst>
        </pc:sldLayoutChg>
        <pc:sldLayoutChg chg="add replId">
          <pc:chgData name="Anh Vu" userId="da6465b7de3998b8" providerId="Windows Live" clId="Web-{DD20424B-74AB-4CEC-A19D-025F5FC8D5A8}" dt="2022-01-04T16:25:06.219" v="10"/>
          <pc:sldLayoutMkLst>
            <pc:docMk/>
            <pc:sldMasterMk cId="1177277638" sldId="2147483799"/>
            <pc:sldLayoutMk cId="3503230434" sldId="2147483803"/>
          </pc:sldLayoutMkLst>
        </pc:sldLayoutChg>
      </pc:sldMasterChg>
    </pc:docChg>
  </pc:docChgLst>
  <pc:docChgLst>
    <pc:chgData name="Nils-Jannik Klink" userId="b719af31375b7012" providerId="Windows Live" clId="Web-{70749FEB-666D-4DFF-A6C3-4CBE11AA83AF}"/>
    <pc:docChg chg="modSld">
      <pc:chgData name="Nils-Jannik Klink" userId="b719af31375b7012" providerId="Windows Live" clId="Web-{70749FEB-666D-4DFF-A6C3-4CBE11AA83AF}" dt="2022-01-07T08:44:40.217" v="9" actId="1076"/>
      <pc:docMkLst>
        <pc:docMk/>
      </pc:docMkLst>
      <pc:sldChg chg="addSp delSp modSp">
        <pc:chgData name="Nils-Jannik Klink" userId="b719af31375b7012" providerId="Windows Live" clId="Web-{70749FEB-666D-4DFF-A6C3-4CBE11AA83AF}" dt="2022-01-07T08:44:40.217" v="9" actId="1076"/>
        <pc:sldMkLst>
          <pc:docMk/>
          <pc:sldMk cId="1379154311" sldId="264"/>
        </pc:sldMkLst>
        <pc:spChg chg="add del">
          <ac:chgData name="Nils-Jannik Klink" userId="b719af31375b7012" providerId="Windows Live" clId="Web-{70749FEB-666D-4DFF-A6C3-4CBE11AA83AF}" dt="2022-01-07T08:44:19.341" v="7"/>
          <ac:spMkLst>
            <pc:docMk/>
            <pc:sldMk cId="1379154311" sldId="264"/>
            <ac:spMk id="4" creationId="{F3107CB6-FC98-418D-903A-BCA95935D137}"/>
          </ac:spMkLst>
        </pc:spChg>
        <pc:spChg chg="add mod">
          <ac:chgData name="Nils-Jannik Klink" userId="b719af31375b7012" providerId="Windows Live" clId="Web-{70749FEB-666D-4DFF-A6C3-4CBE11AA83AF}" dt="2022-01-07T08:44:40.217" v="9" actId="1076"/>
          <ac:spMkLst>
            <pc:docMk/>
            <pc:sldMk cId="1379154311" sldId="264"/>
            <ac:spMk id="6" creationId="{2206EF02-E7F5-41C6-90B8-2229F32EA2EF}"/>
          </ac:spMkLst>
        </pc:spChg>
        <pc:graphicFrameChg chg="modGraphic">
          <ac:chgData name="Nils-Jannik Klink" userId="b719af31375b7012" providerId="Windows Live" clId="Web-{70749FEB-666D-4DFF-A6C3-4CBE11AA83AF}" dt="2022-01-07T08:43:38.778" v="5"/>
          <ac:graphicFrameMkLst>
            <pc:docMk/>
            <pc:sldMk cId="1379154311" sldId="264"/>
            <ac:graphicFrameMk id="5" creationId="{6D0AB0D0-7CD4-4561-B45D-D30A2BB9F049}"/>
          </ac:graphicFrameMkLst>
        </pc:graphicFrameChg>
      </pc:sldChg>
    </pc:docChg>
  </pc:docChgLst>
  <pc:docChgLst>
    <pc:chgData name="Anh Vu" userId="da6465b7de3998b8" providerId="Windows Live" clId="Web-{EBA31F5E-A624-4759-84AF-04268313D302}"/>
    <pc:docChg chg="modSld">
      <pc:chgData name="Anh Vu" userId="da6465b7de3998b8" providerId="Windows Live" clId="Web-{EBA31F5E-A624-4759-84AF-04268313D302}" dt="2022-01-04T18:31:34.220" v="27"/>
      <pc:docMkLst>
        <pc:docMk/>
      </pc:docMkLst>
      <pc:sldChg chg="addSp modSp mod setBg">
        <pc:chgData name="Anh Vu" userId="da6465b7de3998b8" providerId="Windows Live" clId="Web-{EBA31F5E-A624-4759-84AF-04268313D302}" dt="2022-01-04T18:30:21.953" v="23" actId="20577"/>
        <pc:sldMkLst>
          <pc:docMk/>
          <pc:sldMk cId="2996730240" sldId="259"/>
        </pc:sldMkLst>
        <pc:spChg chg="mod">
          <ac:chgData name="Anh Vu" userId="da6465b7de3998b8" providerId="Windows Live" clId="Web-{EBA31F5E-A624-4759-84AF-04268313D302}" dt="2022-01-04T18:29:30.202" v="11" actId="1076"/>
          <ac:spMkLst>
            <pc:docMk/>
            <pc:sldMk cId="2996730240" sldId="259"/>
            <ac:spMk id="2" creationId="{49F8B70F-85F4-405D-915D-110D3BE5859D}"/>
          </ac:spMkLst>
        </pc:spChg>
        <pc:spChg chg="mod">
          <ac:chgData name="Anh Vu" userId="da6465b7de3998b8" providerId="Windows Live" clId="Web-{EBA31F5E-A624-4759-84AF-04268313D302}" dt="2022-01-04T18:30:21.953" v="23" actId="20577"/>
          <ac:spMkLst>
            <pc:docMk/>
            <pc:sldMk cId="2996730240" sldId="259"/>
            <ac:spMk id="3" creationId="{D8597996-1A40-476F-BD4E-52B4C2F965A8}"/>
          </ac:spMkLst>
        </pc:spChg>
        <pc:spChg chg="add">
          <ac:chgData name="Anh Vu" userId="da6465b7de3998b8" providerId="Windows Live" clId="Web-{EBA31F5E-A624-4759-84AF-04268313D302}" dt="2022-01-04T18:28:22.356" v="0"/>
          <ac:spMkLst>
            <pc:docMk/>
            <pc:sldMk cId="2996730240" sldId="259"/>
            <ac:spMk id="5" creationId="{DDBA86CC-34C3-43C1-B328-62490FE69046}"/>
          </ac:spMkLst>
        </pc:spChg>
        <pc:spChg chg="add">
          <ac:chgData name="Anh Vu" userId="da6465b7de3998b8" providerId="Windows Live" clId="Web-{EBA31F5E-A624-4759-84AF-04268313D302}" dt="2022-01-04T18:28:22.356" v="0"/>
          <ac:spMkLst>
            <pc:docMk/>
            <pc:sldMk cId="2996730240" sldId="259"/>
            <ac:spMk id="6" creationId="{9CF4C9D6-90BC-48A0-91E8-0F0373CA11B5}"/>
          </ac:spMkLst>
        </pc:spChg>
      </pc:sldChg>
      <pc:sldChg chg="modSp">
        <pc:chgData name="Anh Vu" userId="da6465b7de3998b8" providerId="Windows Live" clId="Web-{EBA31F5E-A624-4759-84AF-04268313D302}" dt="2022-01-04T18:31:34.220" v="27"/>
        <pc:sldMkLst>
          <pc:docMk/>
          <pc:sldMk cId="3092324190" sldId="262"/>
        </pc:sldMkLst>
        <pc:spChg chg="mod">
          <ac:chgData name="Anh Vu" userId="da6465b7de3998b8" providerId="Windows Live" clId="Web-{EBA31F5E-A624-4759-84AF-04268313D302}" dt="2022-01-04T18:31:34.220" v="27"/>
          <ac:spMkLst>
            <pc:docMk/>
            <pc:sldMk cId="3092324190" sldId="262"/>
            <ac:spMk id="3" creationId="{00000000-0000-0000-0000-000000000000}"/>
          </ac:spMkLst>
        </pc:spChg>
      </pc:sldChg>
    </pc:docChg>
  </pc:docChgLst>
  <pc:docChgLst>
    <pc:chgData name="Lena Lavrikova" userId="1f93d63ca2b1275f" providerId="Windows Live" clId="Web-{3E0FF317-2856-4298-829A-33B8DBB181E4}"/>
    <pc:docChg chg="modSld">
      <pc:chgData name="Lena Lavrikova" userId="1f93d63ca2b1275f" providerId="Windows Live" clId="Web-{3E0FF317-2856-4298-829A-33B8DBB181E4}" dt="2022-01-04T18:44:08.956" v="18" actId="20577"/>
      <pc:docMkLst>
        <pc:docMk/>
      </pc:docMkLst>
      <pc:sldChg chg="modSp">
        <pc:chgData name="Lena Lavrikova" userId="1f93d63ca2b1275f" providerId="Windows Live" clId="Web-{3E0FF317-2856-4298-829A-33B8DBB181E4}" dt="2022-01-04T18:42:28.532" v="11" actId="20577"/>
        <pc:sldMkLst>
          <pc:docMk/>
          <pc:sldMk cId="1102182113" sldId="261"/>
        </pc:sldMkLst>
        <pc:spChg chg="mod">
          <ac:chgData name="Lena Lavrikova" userId="1f93d63ca2b1275f" providerId="Windows Live" clId="Web-{3E0FF317-2856-4298-829A-33B8DBB181E4}" dt="2022-01-04T18:42:28.532" v="11" actId="20577"/>
          <ac:spMkLst>
            <pc:docMk/>
            <pc:sldMk cId="1102182113" sldId="261"/>
            <ac:spMk id="3" creationId="{DB471C19-14E1-49FB-A5EB-6C05BB5C056A}"/>
          </ac:spMkLst>
        </pc:spChg>
      </pc:sldChg>
      <pc:sldChg chg="modSp">
        <pc:chgData name="Lena Lavrikova" userId="1f93d63ca2b1275f" providerId="Windows Live" clId="Web-{3E0FF317-2856-4298-829A-33B8DBB181E4}" dt="2022-01-04T18:44:08.956" v="18" actId="20577"/>
        <pc:sldMkLst>
          <pc:docMk/>
          <pc:sldMk cId="3092324190" sldId="262"/>
        </pc:sldMkLst>
        <pc:spChg chg="mod">
          <ac:chgData name="Lena Lavrikova" userId="1f93d63ca2b1275f" providerId="Windows Live" clId="Web-{3E0FF317-2856-4298-829A-33B8DBB181E4}" dt="2022-01-04T18:44:08.956" v="18" actId="20577"/>
          <ac:spMkLst>
            <pc:docMk/>
            <pc:sldMk cId="3092324190" sldId="262"/>
            <ac:spMk id="4" creationId="{00000000-0000-0000-0000-000000000000}"/>
          </ac:spMkLst>
        </pc:spChg>
      </pc:sldChg>
    </pc:docChg>
  </pc:docChgLst>
  <pc:docChgLst>
    <pc:chgData name="Rico Siegelin" userId="83fa41b87c7ed478" providerId="Windows Live" clId="Web-{138F84C8-FFE2-4A94-AD87-8F6F0D2BF570}"/>
    <pc:docChg chg="modSld">
      <pc:chgData name="Rico Siegelin" userId="83fa41b87c7ed478" providerId="Windows Live" clId="Web-{138F84C8-FFE2-4A94-AD87-8F6F0D2BF570}" dt="2022-01-07T08:41:13.926" v="3" actId="1076"/>
      <pc:docMkLst>
        <pc:docMk/>
      </pc:docMkLst>
      <pc:sldChg chg="modSp">
        <pc:chgData name="Rico Siegelin" userId="83fa41b87c7ed478" providerId="Windows Live" clId="Web-{138F84C8-FFE2-4A94-AD87-8F6F0D2BF570}" dt="2022-01-07T08:41:09.754" v="2" actId="1076"/>
        <pc:sldMkLst>
          <pc:docMk/>
          <pc:sldMk cId="3187961586" sldId="260"/>
        </pc:sldMkLst>
        <pc:picChg chg="mod">
          <ac:chgData name="Rico Siegelin" userId="83fa41b87c7ed478" providerId="Windows Live" clId="Web-{138F84C8-FFE2-4A94-AD87-8F6F0D2BF570}" dt="2022-01-07T08:41:09.754" v="2" actId="1076"/>
          <ac:picMkLst>
            <pc:docMk/>
            <pc:sldMk cId="3187961586" sldId="260"/>
            <ac:picMk id="4" creationId="{8FD9ABD0-D9E9-4225-AE6F-5E1A28BE0E8C}"/>
          </ac:picMkLst>
        </pc:picChg>
      </pc:sldChg>
      <pc:sldChg chg="modSp">
        <pc:chgData name="Rico Siegelin" userId="83fa41b87c7ed478" providerId="Windows Live" clId="Web-{138F84C8-FFE2-4A94-AD87-8F6F0D2BF570}" dt="2022-01-07T08:41:13.926" v="3" actId="1076"/>
        <pc:sldMkLst>
          <pc:docMk/>
          <pc:sldMk cId="625456532" sldId="266"/>
        </pc:sldMkLst>
        <pc:picChg chg="mod">
          <ac:chgData name="Rico Siegelin" userId="83fa41b87c7ed478" providerId="Windows Live" clId="Web-{138F84C8-FFE2-4A94-AD87-8F6F0D2BF570}" dt="2022-01-07T08:41:13.926" v="3" actId="1076"/>
          <ac:picMkLst>
            <pc:docMk/>
            <pc:sldMk cId="625456532" sldId="266"/>
            <ac:picMk id="3" creationId="{1C13D604-3CA3-4E4C-B871-9290E2D922B1}"/>
          </ac:picMkLst>
        </pc:picChg>
      </pc:sldChg>
    </pc:docChg>
  </pc:docChgLst>
  <pc:docChgLst>
    <pc:chgData clId="Web-{A09A1963-85D0-432A-875C-79A9A6A630F6}"/>
    <pc:docChg chg="modSld">
      <pc:chgData name="" userId="" providerId="" clId="Web-{A09A1963-85D0-432A-875C-79A9A6A630F6}" dt="2022-01-04T18:42:43.977" v="0" actId="1076"/>
      <pc:docMkLst>
        <pc:docMk/>
      </pc:docMkLst>
      <pc:sldChg chg="modSp">
        <pc:chgData name="" userId="" providerId="" clId="Web-{A09A1963-85D0-432A-875C-79A9A6A630F6}" dt="2022-01-04T18:42:43.977" v="0" actId="1076"/>
        <pc:sldMkLst>
          <pc:docMk/>
          <pc:sldMk cId="2729136896" sldId="263"/>
        </pc:sldMkLst>
        <pc:picChg chg="mod">
          <ac:chgData name="" userId="" providerId="" clId="Web-{A09A1963-85D0-432A-875C-79A9A6A630F6}" dt="2022-01-04T18:42:43.977" v="0" actId="1076"/>
          <ac:picMkLst>
            <pc:docMk/>
            <pc:sldMk cId="2729136896" sldId="263"/>
            <ac:picMk id="4" creationId="{FE58E654-4371-41BA-BB1D-8BC34CD20978}"/>
          </ac:picMkLst>
        </pc:picChg>
      </pc:sldChg>
    </pc:docChg>
  </pc:docChgLst>
  <pc:docChgLst>
    <pc:chgData name="Anh Vu" userId="da6465b7de3998b8" providerId="Windows Live" clId="Web-{26EA4380-639F-41CD-93CF-7B6EEC01DEEB}"/>
    <pc:docChg chg="modSld">
      <pc:chgData name="Anh Vu" userId="da6465b7de3998b8" providerId="Windows Live" clId="Web-{26EA4380-639F-41CD-93CF-7B6EEC01DEEB}" dt="2022-01-04T18:14:56.922" v="94"/>
      <pc:docMkLst>
        <pc:docMk/>
      </pc:docMkLst>
      <pc:sldChg chg="addSp modSp">
        <pc:chgData name="Anh Vu" userId="da6465b7de3998b8" providerId="Windows Live" clId="Web-{26EA4380-639F-41CD-93CF-7B6EEC01DEEB}" dt="2022-01-04T18:14:56.922" v="94"/>
        <pc:sldMkLst>
          <pc:docMk/>
          <pc:sldMk cId="1379154311" sldId="264"/>
        </pc:sldMkLst>
        <pc:graphicFrameChg chg="add mod modGraphic">
          <ac:chgData name="Anh Vu" userId="da6465b7de3998b8" providerId="Windows Live" clId="Web-{26EA4380-639F-41CD-93CF-7B6EEC01DEEB}" dt="2022-01-04T18:14:56.922" v="94"/>
          <ac:graphicFrameMkLst>
            <pc:docMk/>
            <pc:sldMk cId="1379154311" sldId="264"/>
            <ac:graphicFrameMk id="5" creationId="{6D0AB0D0-7CD4-4561-B45D-D30A2BB9F049}"/>
          </ac:graphicFrameMkLst>
        </pc:graphicFrameChg>
      </pc:sldChg>
    </pc:docChg>
  </pc:docChgLst>
  <pc:docChgLst>
    <pc:chgData name="Anh Vu" userId="da6465b7de3998b8" providerId="Windows Live" clId="Web-{A09A1963-85D0-432A-875C-79A9A6A630F6}"/>
    <pc:docChg chg="modSld">
      <pc:chgData name="Anh Vu" userId="da6465b7de3998b8" providerId="Windows Live" clId="Web-{A09A1963-85D0-432A-875C-79A9A6A630F6}" dt="2022-01-04T18:43:38.041" v="0" actId="1076"/>
      <pc:docMkLst>
        <pc:docMk/>
      </pc:docMkLst>
      <pc:sldChg chg="modSp">
        <pc:chgData name="Anh Vu" userId="da6465b7de3998b8" providerId="Windows Live" clId="Web-{A09A1963-85D0-432A-875C-79A9A6A630F6}" dt="2022-01-04T18:43:38.041" v="0" actId="1076"/>
        <pc:sldMkLst>
          <pc:docMk/>
          <pc:sldMk cId="3187961586" sldId="260"/>
        </pc:sldMkLst>
        <pc:picChg chg="mod">
          <ac:chgData name="Anh Vu" userId="da6465b7de3998b8" providerId="Windows Live" clId="Web-{A09A1963-85D0-432A-875C-79A9A6A630F6}" dt="2022-01-04T18:43:38.041" v="0" actId="1076"/>
          <ac:picMkLst>
            <pc:docMk/>
            <pc:sldMk cId="3187961586" sldId="260"/>
            <ac:picMk id="4" creationId="{8FD9ABD0-D9E9-4225-AE6F-5E1A28BE0E8C}"/>
          </ac:picMkLst>
        </pc:picChg>
      </pc:sldChg>
    </pc:docChg>
  </pc:docChgLst>
  <pc:docChgLst>
    <pc:chgData name="Gastbenutzer" providerId="Windows Live" clId="Web-{4D2E8052-28A6-4C05-B595-9CFCEE9EC6CD}"/>
    <pc:docChg chg="addSld modSld">
      <pc:chgData name="Gastbenutzer" userId="" providerId="Windows Live" clId="Web-{4D2E8052-28A6-4C05-B595-9CFCEE9EC6CD}" dt="2022-01-06T16:25:26.076" v="19" actId="14100"/>
      <pc:docMkLst>
        <pc:docMk/>
      </pc:docMkLst>
      <pc:sldChg chg="addSp modSp new">
        <pc:chgData name="Gastbenutzer" userId="" providerId="Windows Live" clId="Web-{4D2E8052-28A6-4C05-B595-9CFCEE9EC6CD}" dt="2022-01-06T16:25:26.076" v="19" actId="14100"/>
        <pc:sldMkLst>
          <pc:docMk/>
          <pc:sldMk cId="625456532" sldId="266"/>
        </pc:sldMkLst>
        <pc:spChg chg="mod">
          <ac:chgData name="Gastbenutzer" userId="" providerId="Windows Live" clId="Web-{4D2E8052-28A6-4C05-B595-9CFCEE9EC6CD}" dt="2022-01-06T16:24:12.746" v="10" actId="20577"/>
          <ac:spMkLst>
            <pc:docMk/>
            <pc:sldMk cId="625456532" sldId="266"/>
            <ac:spMk id="2" creationId="{9E437961-F4CC-4E10-8C3F-D9108EBF5833}"/>
          </ac:spMkLst>
        </pc:spChg>
        <pc:picChg chg="add mod">
          <ac:chgData name="Gastbenutzer" userId="" providerId="Windows Live" clId="Web-{4D2E8052-28A6-4C05-B595-9CFCEE9EC6CD}" dt="2022-01-06T16:25:26.076" v="19" actId="14100"/>
          <ac:picMkLst>
            <pc:docMk/>
            <pc:sldMk cId="625456532" sldId="266"/>
            <ac:picMk id="3" creationId="{1C13D604-3CA3-4E4C-B871-9290E2D922B1}"/>
          </ac:picMkLst>
        </pc:picChg>
      </pc:sldChg>
    </pc:docChg>
  </pc:docChgLst>
  <pc:docChgLst>
    <pc:chgData name="Lena Lavrikova" userId="1f93d63ca2b1275f" providerId="Windows Live" clId="Web-{AD344071-1719-483E-BA28-8978BC40CF0C}"/>
    <pc:docChg chg="addSld modSld sldOrd">
      <pc:chgData name="Lena Lavrikova" userId="1f93d63ca2b1275f" providerId="Windows Live" clId="Web-{AD344071-1719-483E-BA28-8978BC40CF0C}" dt="2022-01-04T18:05:49.501" v="65" actId="20577"/>
      <pc:docMkLst>
        <pc:docMk/>
      </pc:docMkLst>
      <pc:sldChg chg="modSp">
        <pc:chgData name="Lena Lavrikova" userId="1f93d63ca2b1275f" providerId="Windows Live" clId="Web-{AD344071-1719-483E-BA28-8978BC40CF0C}" dt="2022-01-04T18:01:51.704" v="21" actId="20577"/>
        <pc:sldMkLst>
          <pc:docMk/>
          <pc:sldMk cId="1845670267" sldId="258"/>
        </pc:sldMkLst>
        <pc:spChg chg="mod">
          <ac:chgData name="Lena Lavrikova" userId="1f93d63ca2b1275f" providerId="Windows Live" clId="Web-{AD344071-1719-483E-BA28-8978BC40CF0C}" dt="2022-01-04T18:01:51.704" v="21" actId="20577"/>
          <ac:spMkLst>
            <pc:docMk/>
            <pc:sldMk cId="1845670267" sldId="258"/>
            <ac:spMk id="3" creationId="{2EDACA7C-B903-49CB-A9B0-195B74209A6A}"/>
          </ac:spMkLst>
        </pc:spChg>
      </pc:sldChg>
      <pc:sldChg chg="modSp">
        <pc:chgData name="Lena Lavrikova" userId="1f93d63ca2b1275f" providerId="Windows Live" clId="Web-{AD344071-1719-483E-BA28-8978BC40CF0C}" dt="2022-01-04T17:21:11.818" v="16" actId="20577"/>
        <pc:sldMkLst>
          <pc:docMk/>
          <pc:sldMk cId="3092324190" sldId="262"/>
        </pc:sldMkLst>
        <pc:spChg chg="mod">
          <ac:chgData name="Lena Lavrikova" userId="1f93d63ca2b1275f" providerId="Windows Live" clId="Web-{AD344071-1719-483E-BA28-8978BC40CF0C}" dt="2022-01-04T17:21:11.818" v="16" actId="20577"/>
          <ac:spMkLst>
            <pc:docMk/>
            <pc:sldMk cId="3092324190" sldId="262"/>
            <ac:spMk id="3" creationId="{00000000-0000-0000-0000-000000000000}"/>
          </ac:spMkLst>
        </pc:spChg>
      </pc:sldChg>
      <pc:sldChg chg="addSp delSp modSp new">
        <pc:chgData name="Lena Lavrikova" userId="1f93d63ca2b1275f" providerId="Windows Live" clId="Web-{AD344071-1719-483E-BA28-8978BC40CF0C}" dt="2022-01-04T18:01:57.486" v="23" actId="1076"/>
        <pc:sldMkLst>
          <pc:docMk/>
          <pc:sldMk cId="2729136896" sldId="263"/>
        </pc:sldMkLst>
        <pc:spChg chg="mod">
          <ac:chgData name="Lena Lavrikova" userId="1f93d63ca2b1275f" providerId="Windows Live" clId="Web-{AD344071-1719-483E-BA28-8978BC40CF0C}" dt="2022-01-04T18:01:53.595" v="22" actId="20577"/>
          <ac:spMkLst>
            <pc:docMk/>
            <pc:sldMk cId="2729136896" sldId="263"/>
            <ac:spMk id="2" creationId="{1E05038D-24E4-4205-B78C-A0704FAC0284}"/>
          </ac:spMkLst>
        </pc:spChg>
        <pc:spChg chg="del">
          <ac:chgData name="Lena Lavrikova" userId="1f93d63ca2b1275f" providerId="Windows Live" clId="Web-{AD344071-1719-483E-BA28-8978BC40CF0C}" dt="2022-01-04T18:01:32.453" v="18"/>
          <ac:spMkLst>
            <pc:docMk/>
            <pc:sldMk cId="2729136896" sldId="263"/>
            <ac:spMk id="3" creationId="{949C0C93-BB1B-43D8-85AC-7FB49E27E286}"/>
          </ac:spMkLst>
        </pc:spChg>
        <pc:picChg chg="add mod ord">
          <ac:chgData name="Lena Lavrikova" userId="1f93d63ca2b1275f" providerId="Windows Live" clId="Web-{AD344071-1719-483E-BA28-8978BC40CF0C}" dt="2022-01-04T18:01:57.486" v="23" actId="1076"/>
          <ac:picMkLst>
            <pc:docMk/>
            <pc:sldMk cId="2729136896" sldId="263"/>
            <ac:picMk id="4" creationId="{FE58E654-4371-41BA-BB1D-8BC34CD20978}"/>
          </ac:picMkLst>
        </pc:picChg>
      </pc:sldChg>
      <pc:sldChg chg="modSp new ord">
        <pc:chgData name="Lena Lavrikova" userId="1f93d63ca2b1275f" providerId="Windows Live" clId="Web-{AD344071-1719-483E-BA28-8978BC40CF0C}" dt="2022-01-04T18:05:49.501" v="65" actId="20577"/>
        <pc:sldMkLst>
          <pc:docMk/>
          <pc:sldMk cId="1379154311" sldId="264"/>
        </pc:sldMkLst>
        <pc:spChg chg="mod">
          <ac:chgData name="Lena Lavrikova" userId="1f93d63ca2b1275f" providerId="Windows Live" clId="Web-{AD344071-1719-483E-BA28-8978BC40CF0C}" dt="2022-01-04T18:05:49.501" v="65" actId="20577"/>
          <ac:spMkLst>
            <pc:docMk/>
            <pc:sldMk cId="1379154311" sldId="264"/>
            <ac:spMk id="2" creationId="{691D4925-D0AF-4D94-8CCB-268F0CB4CE19}"/>
          </ac:spMkLst>
        </pc:spChg>
        <pc:spChg chg="mod">
          <ac:chgData name="Lena Lavrikova" userId="1f93d63ca2b1275f" providerId="Windows Live" clId="Web-{AD344071-1719-483E-BA28-8978BC40CF0C}" dt="2022-01-04T18:05:47.157" v="58" actId="20577"/>
          <ac:spMkLst>
            <pc:docMk/>
            <pc:sldMk cId="1379154311" sldId="264"/>
            <ac:spMk id="3" creationId="{CE84FD95-7175-4A57-ADC2-FEAE1BD98FA9}"/>
          </ac:spMkLst>
        </pc:spChg>
      </pc:sldChg>
    </pc:docChg>
  </pc:docChgLst>
  <pc:docChgLst>
    <pc:chgData name="Lena Lavrikova" userId="1f93d63ca2b1275f" providerId="Windows Live" clId="Web-{62AA33D4-3EB1-4421-80B0-6FFAC9E35993}"/>
    <pc:docChg chg="addSld modSld sldOrd addMainMaster delMainMaster">
      <pc:chgData name="Lena Lavrikova" userId="1f93d63ca2b1275f" providerId="Windows Live" clId="Web-{62AA33D4-3EB1-4421-80B0-6FFAC9E35993}" dt="2022-01-04T18:41:36.118" v="632" actId="20577"/>
      <pc:docMkLst>
        <pc:docMk/>
      </pc:docMkLst>
      <pc:sldChg chg="delSp modSp mod modClrScheme delDesignElem chgLayout">
        <pc:chgData name="Lena Lavrikova" userId="1f93d63ca2b1275f" providerId="Windows Live" clId="Web-{62AA33D4-3EB1-4421-80B0-6FFAC9E35993}" dt="2022-01-04T18:20:29.328" v="339" actId="14100"/>
        <pc:sldMkLst>
          <pc:docMk/>
          <pc:sldMk cId="1577499883" sldId="256"/>
        </pc:sldMkLst>
        <pc:spChg chg="mod ord">
          <ac:chgData name="Lena Lavrikova" userId="1f93d63ca2b1275f" providerId="Windows Live" clId="Web-{62AA33D4-3EB1-4421-80B0-6FFAC9E35993}" dt="2022-01-04T18:20:29.328" v="339" actId="14100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Lena Lavrikova" userId="1f93d63ca2b1275f" providerId="Windows Live" clId="Web-{62AA33D4-3EB1-4421-80B0-6FFAC9E35993}" dt="2022-01-04T18:17:26.724" v="312"/>
          <ac:spMkLst>
            <pc:docMk/>
            <pc:sldMk cId="1577499883" sldId="256"/>
            <ac:spMk id="3" creationId="{00000000-0000-0000-0000-000000000000}"/>
          </ac:spMkLst>
        </pc:spChg>
        <pc:spChg chg="del">
          <ac:chgData name="Lena Lavrikova" userId="1f93d63ca2b1275f" providerId="Windows Live" clId="Web-{62AA33D4-3EB1-4421-80B0-6FFAC9E35993}" dt="2022-01-04T18:17:26.724" v="312"/>
          <ac:spMkLst>
            <pc:docMk/>
            <pc:sldMk cId="1577499883" sldId="256"/>
            <ac:spMk id="8" creationId="{B6EEF6F3-B8EA-438B-8E54-252B4B107C48}"/>
          </ac:spMkLst>
        </pc:spChg>
        <pc:spChg chg="del">
          <ac:chgData name="Lena Lavrikova" userId="1f93d63ca2b1275f" providerId="Windows Live" clId="Web-{62AA33D4-3EB1-4421-80B0-6FFAC9E35993}" dt="2022-01-04T18:17:26.724" v="312"/>
          <ac:spMkLst>
            <pc:docMk/>
            <pc:sldMk cId="1577499883" sldId="256"/>
            <ac:spMk id="10" creationId="{D0AF435D-D10D-44D6-8150-E3C7316A513A}"/>
          </ac:spMkLst>
        </pc:spChg>
        <pc:grpChg chg="del">
          <ac:chgData name="Lena Lavrikova" userId="1f93d63ca2b1275f" providerId="Windows Live" clId="Web-{62AA33D4-3EB1-4421-80B0-6FFAC9E35993}" dt="2022-01-04T18:17:26.724" v="312"/>
          <ac:grpSpMkLst>
            <pc:docMk/>
            <pc:sldMk cId="1577499883" sldId="256"/>
            <ac:grpSpMk id="12" creationId="{EC12935A-5CA0-4578-800A-BD0B8734E871}"/>
          </ac:grpSpMkLst>
        </pc:grpChg>
      </pc:sldChg>
      <pc:sldChg chg="modSp mod modClrScheme chgLayout">
        <pc:chgData name="Lena Lavrikova" userId="1f93d63ca2b1275f" providerId="Windows Live" clId="Web-{62AA33D4-3EB1-4421-80B0-6FFAC9E35993}" dt="2022-01-04T18:21:13.128" v="343" actId="20577"/>
        <pc:sldMkLst>
          <pc:docMk/>
          <pc:sldMk cId="2643953359" sldId="257"/>
        </pc:sldMkLst>
        <pc:spChg chg="mod ord">
          <ac:chgData name="Lena Lavrikova" userId="1f93d63ca2b1275f" providerId="Windows Live" clId="Web-{62AA33D4-3EB1-4421-80B0-6FFAC9E35993}" dt="2022-01-04T18:17:26.724" v="312"/>
          <ac:spMkLst>
            <pc:docMk/>
            <pc:sldMk cId="2643953359" sldId="257"/>
            <ac:spMk id="2" creationId="{D2614A89-3B87-44E6-8E19-3B8EE5C93446}"/>
          </ac:spMkLst>
        </pc:spChg>
        <pc:spChg chg="mod ord">
          <ac:chgData name="Lena Lavrikova" userId="1f93d63ca2b1275f" providerId="Windows Live" clId="Web-{62AA33D4-3EB1-4421-80B0-6FFAC9E35993}" dt="2022-01-04T18:21:13.128" v="343" actId="20577"/>
          <ac:spMkLst>
            <pc:docMk/>
            <pc:sldMk cId="2643953359" sldId="257"/>
            <ac:spMk id="3" creationId="{6465C02E-52A9-4E4F-B992-C8C030DC333A}"/>
          </ac:spMkLst>
        </pc:spChg>
      </pc:sldChg>
      <pc:sldChg chg="modSp mod ord modClrScheme chgLayout">
        <pc:chgData name="Lena Lavrikova" userId="1f93d63ca2b1275f" providerId="Windows Live" clId="Web-{62AA33D4-3EB1-4421-80B0-6FFAC9E35993}" dt="2022-01-04T18:30:18.752" v="392"/>
        <pc:sldMkLst>
          <pc:docMk/>
          <pc:sldMk cId="1845670267" sldId="258"/>
        </pc:sldMkLst>
        <pc:spChg chg="mod ord">
          <ac:chgData name="Lena Lavrikova" userId="1f93d63ca2b1275f" providerId="Windows Live" clId="Web-{62AA33D4-3EB1-4421-80B0-6FFAC9E35993}" dt="2022-01-04T18:17:26.724" v="312"/>
          <ac:spMkLst>
            <pc:docMk/>
            <pc:sldMk cId="1845670267" sldId="258"/>
            <ac:spMk id="2" creationId="{56964465-67E6-4085-B0EB-2366A4ACD82C}"/>
          </ac:spMkLst>
        </pc:spChg>
        <pc:spChg chg="mod ord">
          <ac:chgData name="Lena Lavrikova" userId="1f93d63ca2b1275f" providerId="Windows Live" clId="Web-{62AA33D4-3EB1-4421-80B0-6FFAC9E35993}" dt="2022-01-04T18:17:26.724" v="312"/>
          <ac:spMkLst>
            <pc:docMk/>
            <pc:sldMk cId="1845670267" sldId="258"/>
            <ac:spMk id="3" creationId="{2EDACA7C-B903-49CB-A9B0-195B74209A6A}"/>
          </ac:spMkLst>
        </pc:spChg>
      </pc:sldChg>
      <pc:sldChg chg="delSp modSp mod modClrScheme delDesignElem chgLayout">
        <pc:chgData name="Lena Lavrikova" userId="1f93d63ca2b1275f" providerId="Windows Live" clId="Web-{62AA33D4-3EB1-4421-80B0-6FFAC9E35993}" dt="2022-01-04T18:35:14.034" v="428"/>
        <pc:sldMkLst>
          <pc:docMk/>
          <pc:sldMk cId="2996730240" sldId="259"/>
        </pc:sldMkLst>
        <pc:spChg chg="mod ord">
          <ac:chgData name="Lena Lavrikova" userId="1f93d63ca2b1275f" providerId="Windows Live" clId="Web-{62AA33D4-3EB1-4421-80B0-6FFAC9E35993}" dt="2022-01-04T18:35:14.034" v="428"/>
          <ac:spMkLst>
            <pc:docMk/>
            <pc:sldMk cId="2996730240" sldId="259"/>
            <ac:spMk id="2" creationId="{49F8B70F-85F4-405D-915D-110D3BE5859D}"/>
          </ac:spMkLst>
        </pc:spChg>
        <pc:spChg chg="mod ord">
          <ac:chgData name="Lena Lavrikova" userId="1f93d63ca2b1275f" providerId="Windows Live" clId="Web-{62AA33D4-3EB1-4421-80B0-6FFAC9E35993}" dt="2022-01-04T18:27:32.008" v="359"/>
          <ac:spMkLst>
            <pc:docMk/>
            <pc:sldMk cId="2996730240" sldId="259"/>
            <ac:spMk id="3" creationId="{D8597996-1A40-476F-BD4E-52B4C2F965A8}"/>
          </ac:spMkLst>
        </pc:spChg>
        <pc:spChg chg="del">
          <ac:chgData name="Lena Lavrikova" userId="1f93d63ca2b1275f" providerId="Windows Live" clId="Web-{62AA33D4-3EB1-4421-80B0-6FFAC9E35993}" dt="2022-01-04T18:17:26.724" v="312"/>
          <ac:spMkLst>
            <pc:docMk/>
            <pc:sldMk cId="2996730240" sldId="259"/>
            <ac:spMk id="38" creationId="{CF10C978-51B5-420C-9A05-C8F194EACAC3}"/>
          </ac:spMkLst>
        </pc:spChg>
        <pc:spChg chg="del">
          <ac:chgData name="Lena Lavrikova" userId="1f93d63ca2b1275f" providerId="Windows Live" clId="Web-{62AA33D4-3EB1-4421-80B0-6FFAC9E35993}" dt="2022-01-04T18:17:26.724" v="312"/>
          <ac:spMkLst>
            <pc:docMk/>
            <pc:sldMk cId="2996730240" sldId="259"/>
            <ac:spMk id="40" creationId="{28D34D1C-4E49-4D32-96F1-E49CEBBF86E0}"/>
          </ac:spMkLst>
        </pc:spChg>
        <pc:grpChg chg="del">
          <ac:chgData name="Lena Lavrikova" userId="1f93d63ca2b1275f" providerId="Windows Live" clId="Web-{62AA33D4-3EB1-4421-80B0-6FFAC9E35993}" dt="2022-01-04T18:17:26.724" v="312"/>
          <ac:grpSpMkLst>
            <pc:docMk/>
            <pc:sldMk cId="2996730240" sldId="259"/>
            <ac:grpSpMk id="42" creationId="{1630E0A4-B4A9-466C-A9CA-2F7FAAB73B85}"/>
          </ac:grpSpMkLst>
        </pc:grpChg>
      </pc:sldChg>
      <pc:sldChg chg="addSp delSp modSp mod ord modClrScheme chgLayout">
        <pc:chgData name="Lena Lavrikova" userId="1f93d63ca2b1275f" providerId="Windows Live" clId="Web-{62AA33D4-3EB1-4421-80B0-6FFAC9E35993}" dt="2022-01-04T18:37:50.496" v="488" actId="1076"/>
        <pc:sldMkLst>
          <pc:docMk/>
          <pc:sldMk cId="3187961586" sldId="260"/>
        </pc:sldMkLst>
        <pc:spChg chg="mod ord">
          <ac:chgData name="Lena Lavrikova" userId="1f93d63ca2b1275f" providerId="Windows Live" clId="Web-{62AA33D4-3EB1-4421-80B0-6FFAC9E35993}" dt="2022-01-04T18:35:56.865" v="435"/>
          <ac:spMkLst>
            <pc:docMk/>
            <pc:sldMk cId="3187961586" sldId="260"/>
            <ac:spMk id="2" creationId="{75C28A10-AA16-4263-AFA9-30E56CC97D17}"/>
          </ac:spMkLst>
        </pc:spChg>
        <pc:spChg chg="del mod ord">
          <ac:chgData name="Lena Lavrikova" userId="1f93d63ca2b1275f" providerId="Windows Live" clId="Web-{62AA33D4-3EB1-4421-80B0-6FFAC9E35993}" dt="2022-01-04T18:33:53.749" v="395"/>
          <ac:spMkLst>
            <pc:docMk/>
            <pc:sldMk cId="3187961586" sldId="260"/>
            <ac:spMk id="3" creationId="{5FDC5D4C-80EA-49C6-BAFD-FEA21224C470}"/>
          </ac:spMkLst>
        </pc:spChg>
        <pc:picChg chg="add mod ord">
          <ac:chgData name="Lena Lavrikova" userId="1f93d63ca2b1275f" providerId="Windows Live" clId="Web-{62AA33D4-3EB1-4421-80B0-6FFAC9E35993}" dt="2022-01-04T18:37:50.496" v="488" actId="1076"/>
          <ac:picMkLst>
            <pc:docMk/>
            <pc:sldMk cId="3187961586" sldId="260"/>
            <ac:picMk id="4" creationId="{8FD9ABD0-D9E9-4225-AE6F-5E1A28BE0E8C}"/>
          </ac:picMkLst>
        </pc:picChg>
      </pc:sldChg>
      <pc:sldChg chg="modSp mod modClrScheme chgLayout">
        <pc:chgData name="Lena Lavrikova" userId="1f93d63ca2b1275f" providerId="Windows Live" clId="Web-{62AA33D4-3EB1-4421-80B0-6FFAC9E35993}" dt="2022-01-04T18:41:36.118" v="632" actId="20577"/>
        <pc:sldMkLst>
          <pc:docMk/>
          <pc:sldMk cId="1102182113" sldId="261"/>
        </pc:sldMkLst>
        <pc:spChg chg="mod ord">
          <ac:chgData name="Lena Lavrikova" userId="1f93d63ca2b1275f" providerId="Windows Live" clId="Web-{62AA33D4-3EB1-4421-80B0-6FFAC9E35993}" dt="2022-01-04T18:38:19.576" v="503" actId="20577"/>
          <ac:spMkLst>
            <pc:docMk/>
            <pc:sldMk cId="1102182113" sldId="261"/>
            <ac:spMk id="2" creationId="{62994023-8062-4284-B655-AA78A525A5C9}"/>
          </ac:spMkLst>
        </pc:spChg>
        <pc:spChg chg="mod ord">
          <ac:chgData name="Lena Lavrikova" userId="1f93d63ca2b1275f" providerId="Windows Live" clId="Web-{62AA33D4-3EB1-4421-80B0-6FFAC9E35993}" dt="2022-01-04T18:41:36.118" v="632" actId="20577"/>
          <ac:spMkLst>
            <pc:docMk/>
            <pc:sldMk cId="1102182113" sldId="261"/>
            <ac:spMk id="3" creationId="{DB471C19-14E1-49FB-A5EB-6C05BB5C056A}"/>
          </ac:spMkLst>
        </pc:spChg>
      </pc:sldChg>
      <pc:sldChg chg="modSp mod modClrScheme chgLayout">
        <pc:chgData name="Lena Lavrikova" userId="1f93d63ca2b1275f" providerId="Windows Live" clId="Web-{62AA33D4-3EB1-4421-80B0-6FFAC9E35993}" dt="2022-01-04T18:35:31.895" v="432"/>
        <pc:sldMkLst>
          <pc:docMk/>
          <pc:sldMk cId="3092324190" sldId="262"/>
        </pc:sldMkLst>
        <pc:spChg chg="mod ord">
          <ac:chgData name="Lena Lavrikova" userId="1f93d63ca2b1275f" providerId="Windows Live" clId="Web-{62AA33D4-3EB1-4421-80B0-6FFAC9E35993}" dt="2022-01-04T18:35:31.895" v="432"/>
          <ac:spMkLst>
            <pc:docMk/>
            <pc:sldMk cId="3092324190" sldId="262"/>
            <ac:spMk id="2" creationId="{00000000-0000-0000-0000-000000000000}"/>
          </ac:spMkLst>
        </pc:spChg>
        <pc:spChg chg="mod ord">
          <ac:chgData name="Lena Lavrikova" userId="1f93d63ca2b1275f" providerId="Windows Live" clId="Web-{62AA33D4-3EB1-4421-80B0-6FFAC9E35993}" dt="2022-01-04T18:21:18.159" v="345" actId="20577"/>
          <ac:spMkLst>
            <pc:docMk/>
            <pc:sldMk cId="3092324190" sldId="262"/>
            <ac:spMk id="3" creationId="{00000000-0000-0000-0000-000000000000}"/>
          </ac:spMkLst>
        </pc:spChg>
      </pc:sldChg>
      <pc:sldChg chg="modSp mod ord modClrScheme chgLayout">
        <pc:chgData name="Lena Lavrikova" userId="1f93d63ca2b1275f" providerId="Windows Live" clId="Web-{62AA33D4-3EB1-4421-80B0-6FFAC9E35993}" dt="2022-01-04T18:37:40.386" v="484" actId="1076"/>
        <pc:sldMkLst>
          <pc:docMk/>
          <pc:sldMk cId="2729136896" sldId="263"/>
        </pc:sldMkLst>
        <pc:spChg chg="mod ord">
          <ac:chgData name="Lena Lavrikova" userId="1f93d63ca2b1275f" providerId="Windows Live" clId="Web-{62AA33D4-3EB1-4421-80B0-6FFAC9E35993}" dt="2022-01-04T18:35:41.083" v="434" actId="20577"/>
          <ac:spMkLst>
            <pc:docMk/>
            <pc:sldMk cId="2729136896" sldId="263"/>
            <ac:spMk id="2" creationId="{1E05038D-24E4-4205-B78C-A0704FAC0284}"/>
          </ac:spMkLst>
        </pc:spChg>
        <pc:picChg chg="mod ord">
          <ac:chgData name="Lena Lavrikova" userId="1f93d63ca2b1275f" providerId="Windows Live" clId="Web-{62AA33D4-3EB1-4421-80B0-6FFAC9E35993}" dt="2022-01-04T18:37:40.386" v="484" actId="1076"/>
          <ac:picMkLst>
            <pc:docMk/>
            <pc:sldMk cId="2729136896" sldId="263"/>
            <ac:picMk id="4" creationId="{FE58E654-4371-41BA-BB1D-8BC34CD20978}"/>
          </ac:picMkLst>
        </pc:picChg>
      </pc:sldChg>
      <pc:sldChg chg="modSp mod modClrScheme chgLayout">
        <pc:chgData name="Lena Lavrikova" userId="1f93d63ca2b1275f" providerId="Windows Live" clId="Web-{62AA33D4-3EB1-4421-80B0-6FFAC9E35993}" dt="2022-01-04T18:35:23.238" v="430" actId="20577"/>
        <pc:sldMkLst>
          <pc:docMk/>
          <pc:sldMk cId="1379154311" sldId="264"/>
        </pc:sldMkLst>
        <pc:spChg chg="mod ord">
          <ac:chgData name="Lena Lavrikova" userId="1f93d63ca2b1275f" providerId="Windows Live" clId="Web-{62AA33D4-3EB1-4421-80B0-6FFAC9E35993}" dt="2022-01-04T18:35:23.238" v="430" actId="20577"/>
          <ac:spMkLst>
            <pc:docMk/>
            <pc:sldMk cId="1379154311" sldId="264"/>
            <ac:spMk id="2" creationId="{691D4925-D0AF-4D94-8CCB-268F0CB4CE19}"/>
          </ac:spMkLst>
        </pc:spChg>
        <pc:spChg chg="mod ord">
          <ac:chgData name="Lena Lavrikova" userId="1f93d63ca2b1275f" providerId="Windows Live" clId="Web-{62AA33D4-3EB1-4421-80B0-6FFAC9E35993}" dt="2022-01-04T18:17:26.724" v="312"/>
          <ac:spMkLst>
            <pc:docMk/>
            <pc:sldMk cId="1379154311" sldId="264"/>
            <ac:spMk id="3" creationId="{CE84FD95-7175-4A57-ADC2-FEAE1BD98FA9}"/>
          </ac:spMkLst>
        </pc:spChg>
        <pc:graphicFrameChg chg="mod modGraphic">
          <ac:chgData name="Lena Lavrikova" userId="1f93d63ca2b1275f" providerId="Windows Live" clId="Web-{62AA33D4-3EB1-4421-80B0-6FFAC9E35993}" dt="2022-01-04T18:19:16.340" v="326"/>
          <ac:graphicFrameMkLst>
            <pc:docMk/>
            <pc:sldMk cId="1379154311" sldId="264"/>
            <ac:graphicFrameMk id="5" creationId="{6D0AB0D0-7CD4-4561-B45D-D30A2BB9F049}"/>
          </ac:graphicFrameMkLst>
        </pc:graphicFrameChg>
      </pc:sldChg>
      <pc:sldChg chg="modSp new mod modClrScheme chgLayout">
        <pc:chgData name="Lena Lavrikova" userId="1f93d63ca2b1275f" providerId="Windows Live" clId="Web-{62AA33D4-3EB1-4421-80B0-6FFAC9E35993}" dt="2022-01-04T18:37:15.229" v="481" actId="1076"/>
        <pc:sldMkLst>
          <pc:docMk/>
          <pc:sldMk cId="3653496580" sldId="265"/>
        </pc:sldMkLst>
        <pc:spChg chg="mod ord">
          <ac:chgData name="Lena Lavrikova" userId="1f93d63ca2b1275f" providerId="Windows Live" clId="Web-{62AA33D4-3EB1-4421-80B0-6FFAC9E35993}" dt="2022-01-04T18:37:11.463" v="480" actId="20577"/>
          <ac:spMkLst>
            <pc:docMk/>
            <pc:sldMk cId="3653496580" sldId="265"/>
            <ac:spMk id="2" creationId="{B74285ED-BD17-4919-81B6-BD7A163DDA20}"/>
          </ac:spMkLst>
        </pc:spChg>
        <pc:spChg chg="mod ord">
          <ac:chgData name="Lena Lavrikova" userId="1f93d63ca2b1275f" providerId="Windows Live" clId="Web-{62AA33D4-3EB1-4421-80B0-6FFAC9E35993}" dt="2022-01-04T18:37:15.229" v="481" actId="1076"/>
          <ac:spMkLst>
            <pc:docMk/>
            <pc:sldMk cId="3653496580" sldId="265"/>
            <ac:spMk id="3" creationId="{E7FCF83B-8B22-4BEB-B4AF-2AE14CA5E347}"/>
          </ac:spMkLst>
        </pc:spChg>
      </pc:sldChg>
      <pc:sldMasterChg chg="del delSldLayout">
        <pc:chgData name="Lena Lavrikova" userId="1f93d63ca2b1275f" providerId="Windows Live" clId="Web-{62AA33D4-3EB1-4421-80B0-6FFAC9E35993}" dt="2022-01-04T18:17:26.724" v="312"/>
        <pc:sldMasterMkLst>
          <pc:docMk/>
          <pc:sldMasterMk cId="1177277638" sldId="2147483799"/>
        </pc:sldMasterMkLst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1454660829" sldId="2147483792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4105005549" sldId="2147483793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89819351" sldId="2147483794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1505586678" sldId="2147483795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16618657" sldId="2147483796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1965590676" sldId="2147483797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1975813737" sldId="2147483798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1053585256" sldId="2147483800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1514779273" sldId="2147483801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76878162" sldId="2147483802"/>
          </pc:sldLayoutMkLst>
        </pc:sldLayoutChg>
        <pc:sldLayoutChg chg="del">
          <pc:chgData name="Lena Lavrikova" userId="1f93d63ca2b1275f" providerId="Windows Live" clId="Web-{62AA33D4-3EB1-4421-80B0-6FFAC9E35993}" dt="2022-01-04T18:17:26.724" v="312"/>
          <pc:sldLayoutMkLst>
            <pc:docMk/>
            <pc:sldMasterMk cId="1177277638" sldId="2147483799"/>
            <pc:sldLayoutMk cId="3503230434" sldId="2147483803"/>
          </pc:sldLayoutMkLst>
        </pc:sldLayoutChg>
      </pc:sldMasterChg>
      <pc:sldMasterChg chg="add addSldLayout modSldLayout">
        <pc:chgData name="Lena Lavrikova" userId="1f93d63ca2b1275f" providerId="Windows Live" clId="Web-{62AA33D4-3EB1-4421-80B0-6FFAC9E35993}" dt="2022-01-04T18:17:26.724" v="312"/>
        <pc:sldMasterMkLst>
          <pc:docMk/>
          <pc:sldMasterMk cId="2525408765" sldId="2147483804"/>
        </pc:sldMasterMkLst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3580789607" sldId="2147483805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1036578293" sldId="2147483806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2922260325" sldId="2147483807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1612997707" sldId="2147483808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2317396771" sldId="2147483809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3189869106" sldId="2147483810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1985727667" sldId="2147483811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198427196" sldId="2147483812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2949748504" sldId="2147483813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3663721592" sldId="2147483814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17364291" sldId="2147483815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719387500" sldId="2147483816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4245318580" sldId="2147483817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2771219803" sldId="2147483818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3946514413" sldId="2147483819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3852245971" sldId="2147483820"/>
          </pc:sldLayoutMkLst>
        </pc:sldLayoutChg>
        <pc:sldLayoutChg chg="add mod replId">
          <pc:chgData name="Lena Lavrikova" userId="1f93d63ca2b1275f" providerId="Windows Live" clId="Web-{62AA33D4-3EB1-4421-80B0-6FFAC9E35993}" dt="2022-01-04T18:17:26.724" v="312"/>
          <pc:sldLayoutMkLst>
            <pc:docMk/>
            <pc:sldMasterMk cId="2525408765" sldId="2147483804"/>
            <pc:sldLayoutMk cId="2808661584" sldId="214748382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38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08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6115" y="2051389"/>
            <a:ext cx="9788267" cy="905618"/>
          </a:xfrm>
        </p:spPr>
        <p:txBody>
          <a:bodyPr>
            <a:normAutofit fontScale="90000"/>
          </a:bodyPr>
          <a:lstStyle/>
          <a:p>
            <a:r>
              <a:rPr lang="de-DE" b="1" cap="all">
                <a:solidFill>
                  <a:schemeClr val="tx1"/>
                </a:solidFill>
                <a:latin typeface="Avenir Next LT Pro"/>
              </a:rPr>
              <a:t>Zwischenstand Projekt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6115" y="3838055"/>
            <a:ext cx="3633796" cy="66448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sz="3200">
                <a:ea typeface="+mn-lt"/>
                <a:cs typeface="+mn-lt"/>
              </a:rPr>
              <a:t>Gruppe: NODATA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37961-F4CC-4E10-8C3F-D9108EBF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Dokumentation</a:t>
            </a:r>
          </a:p>
        </p:txBody>
      </p:sp>
      <p:pic>
        <p:nvPicPr>
          <p:cNvPr id="3" name="Grafik 3" descr="Ein Bild, das Text, Dokument, Screenshot enthält.&#10;&#10;Beschreibung automatisch generiert.">
            <a:extLst>
              <a:ext uri="{FF2B5EF4-FFF2-40B4-BE49-F238E27FC236}">
                <a16:creationId xmlns:a16="http://schemas.microsoft.com/office/drawing/2014/main" id="{1C13D604-3CA3-4E4C-B871-9290E2D9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565231"/>
            <a:ext cx="6219825" cy="49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94023-8062-4284-B655-AA78A52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Anstehende Tätigkeiten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71C19-14E1-49FB-A5EB-6C05BB5C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63" y="161886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j-lt"/>
                <a:cs typeface="+mj-lt"/>
              </a:rPr>
              <a:t>ETL-Prozesse erstellen </a:t>
            </a:r>
          </a:p>
          <a:p>
            <a:pPr lvl="1">
              <a:buClr>
                <a:srgbClr val="8AD0D6"/>
              </a:buClr>
            </a:pPr>
            <a:r>
              <a:rPr lang="de-DE"/>
              <a:t>Beginn des Extraktionsprozesses aus verschiedenen Abteilungen</a:t>
            </a: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Transformation der Daten durch Normalisierung</a:t>
            </a: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Ladenprozess wird durch den Import der Daten realisiert</a:t>
            </a:r>
          </a:p>
          <a:p>
            <a:pPr lvl="1"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Fertigung der Projektdokumentation</a:t>
            </a:r>
          </a:p>
          <a:p>
            <a:pPr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Erstellung einer PowerPoint-Präsentation </a:t>
            </a:r>
          </a:p>
          <a:p>
            <a:pPr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1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64465-67E6-4085-B0EB-2366A4AC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Systementwurf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ACA7C-B903-49CB-A9B0-195B7420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•Ereignis-Reaktionsmodell </a:t>
            </a:r>
          </a:p>
          <a:p>
            <a:pPr>
              <a:buClr>
                <a:srgbClr val="8AD0D6"/>
              </a:buClr>
            </a:pPr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•Entscheidungstabelle</a:t>
            </a:r>
            <a:endParaRPr lang="de-DE"/>
          </a:p>
          <a:p>
            <a:pPr>
              <a:buClr>
                <a:srgbClr val="8AD0D6"/>
              </a:buClr>
            </a:pPr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•Beschreibung der verwendeten Algorithmen</a:t>
            </a:r>
            <a:endParaRPr lang="de-DE"/>
          </a:p>
          <a:p>
            <a:pPr>
              <a:buClr>
                <a:srgbClr val="8AD0D6"/>
              </a:buClr>
            </a:pPr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•Falls nötig Geschäftsprozess-Modelle</a:t>
            </a:r>
            <a:endParaRPr lang="de-DE"/>
          </a:p>
          <a:p>
            <a:pPr>
              <a:buClr>
                <a:srgbClr val="8AD0D6"/>
              </a:buClr>
            </a:pPr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•Use-Case-Schablone und Aktivitätsdiagramm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14A89-3B87-44E6-8E19-3B8EE5C9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143493"/>
          </a:xfrm>
        </p:spPr>
        <p:txBody>
          <a:bodyPr/>
          <a:lstStyle/>
          <a:p>
            <a:r>
              <a:rPr lang="de-DE" b="1">
                <a:ea typeface="+mj-lt"/>
                <a:cs typeface="+mj-lt"/>
              </a:rPr>
              <a:t>Projekt Vorschlag 4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5C02E-52A9-4E4F-B992-C8C030DC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06" y="1481355"/>
            <a:ext cx="10515600" cy="382177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r>
              <a:rPr lang="de-DE"/>
              <a:t>Wir haben eine extrem verteilte Datenhaltung, keine richtige Struktur und keinen angemessenen ETL System. Entwickeln Sie eine Unternehmensspezifische sinnvolle Datenhaltungslösung mit einem Data-Warehouse.</a:t>
            </a:r>
            <a:endParaRPr lang="de-DE" sz="2000">
              <a:solidFill>
                <a:schemeClr val="tx1"/>
              </a:solidFill>
            </a:endParaRPr>
          </a:p>
          <a:p>
            <a:r>
              <a:rPr lang="de-DE"/>
              <a:t>Entwurf eines </a:t>
            </a:r>
            <a:r>
              <a:rPr lang="de-DE" err="1"/>
              <a:t>neuheitlichen</a:t>
            </a:r>
            <a:r>
              <a:rPr lang="de-DE"/>
              <a:t> ER-Modells</a:t>
            </a:r>
            <a:endParaRPr lang="de-DE" sz="2000">
              <a:solidFill>
                <a:schemeClr val="tx1"/>
              </a:solidFill>
            </a:endParaRPr>
          </a:p>
          <a:p>
            <a:r>
              <a:rPr lang="de-DE"/>
              <a:t>Definition der Quell-Datensysteme(Interne und Externe Daten)</a:t>
            </a:r>
            <a:endParaRPr lang="de-DE" sz="2000">
              <a:solidFill>
                <a:schemeClr val="tx1"/>
              </a:solidFill>
            </a:endParaRPr>
          </a:p>
          <a:p>
            <a:r>
              <a:rPr lang="de-DE"/>
              <a:t>Aufsetzung eines ETL-Prozesses zur Befüllung eines Data </a:t>
            </a:r>
            <a:r>
              <a:rPr lang="de-DE" err="1"/>
              <a:t>Warehouses</a:t>
            </a:r>
            <a:endParaRPr lang="de-DE" sz="2000">
              <a:solidFill>
                <a:schemeClr val="tx1"/>
              </a:solidFill>
            </a:endParaRPr>
          </a:p>
          <a:p>
            <a:r>
              <a:rPr lang="de-DE"/>
              <a:t>Frage: Inwiefern ist es sinnvoll Data </a:t>
            </a:r>
            <a:r>
              <a:rPr lang="de-DE" err="1"/>
              <a:t>Marts</a:t>
            </a:r>
            <a:r>
              <a:rPr lang="de-DE"/>
              <a:t> und OLAP Cubes für interne Abteilung als Kunden aufzusetzen?</a:t>
            </a:r>
            <a:endParaRPr lang="de-DE" sz="2000">
              <a:solidFill>
                <a:schemeClr val="tx1"/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95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F8B70F-85F4-405D-915D-110D3BE5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89" y="459089"/>
            <a:ext cx="5896542" cy="1024962"/>
          </a:xfrm>
        </p:spPr>
        <p:txBody>
          <a:bodyPr>
            <a:noAutofit/>
          </a:bodyPr>
          <a:lstStyle/>
          <a:p>
            <a:r>
              <a:rPr lang="de-DE" b="1">
                <a:ea typeface="+mj-lt"/>
                <a:cs typeface="+mj-lt"/>
              </a:rPr>
              <a:t>Projekt-Vorgehen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97996-1A40-476F-BD4E-52B4C2F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36" y="1807761"/>
            <a:ext cx="6294448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Arbeitsweise: </a:t>
            </a:r>
            <a:r>
              <a:rPr lang="de-DE" err="1"/>
              <a:t>Scrum</a:t>
            </a:r>
            <a:endParaRPr lang="de-DE"/>
          </a:p>
          <a:p>
            <a:r>
              <a:rPr lang="de-DE"/>
              <a:t>Unser Team: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Scrum</a:t>
            </a:r>
            <a:r>
              <a:rPr lang="de-DE"/>
              <a:t> Master:              Nils-Janik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Product</a:t>
            </a:r>
            <a:r>
              <a:rPr lang="de-DE"/>
              <a:t> </a:t>
            </a:r>
            <a:r>
              <a:rPr lang="de-DE" err="1"/>
              <a:t>Owner</a:t>
            </a:r>
            <a:r>
              <a:rPr lang="de-DE"/>
              <a:t> (PO):  Rico </a:t>
            </a:r>
            <a:r>
              <a:rPr lang="de-DE" err="1"/>
              <a:t>Siegelin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Dev</a:t>
            </a:r>
            <a:r>
              <a:rPr lang="de-DE"/>
              <a:t>-Team:                    Olena </a:t>
            </a:r>
            <a:r>
              <a:rPr lang="de-DE" err="1"/>
              <a:t>Lavrikova</a:t>
            </a:r>
            <a:endParaRPr lang="de-DE"/>
          </a:p>
          <a:p>
            <a:pPr marL="1828800" lvl="4" indent="0">
              <a:buNone/>
            </a:pPr>
            <a:r>
              <a:rPr lang="de-DE"/>
              <a:t>                            </a:t>
            </a:r>
            <a:r>
              <a:rPr lang="de-DE" sz="1800"/>
              <a:t>Thi Vu</a:t>
            </a:r>
          </a:p>
          <a:p>
            <a:pPr marL="1828800" lvl="4" indent="0">
              <a:buNone/>
            </a:pPr>
            <a:r>
              <a:rPr lang="de-DE" sz="1800"/>
              <a:t>                      Karsten Kuczera</a:t>
            </a:r>
          </a:p>
          <a:p>
            <a:pPr marL="1828800" lvl="4" indent="0">
              <a:buNone/>
            </a:pPr>
            <a:r>
              <a:rPr lang="de-DE" sz="1800"/>
              <a:t>                      Marvin </a:t>
            </a:r>
            <a:r>
              <a:rPr lang="de-DE" sz="1800" err="1"/>
              <a:t>Spurk</a:t>
            </a:r>
            <a:endParaRPr lang="de-DE" sz="1800"/>
          </a:p>
          <a:p>
            <a:pPr marL="0" indent="0">
              <a:buNone/>
            </a:pPr>
            <a:endParaRPr lang="de-DE" sz="180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73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E7125-BDBF-4126-A84A-57BB4AD7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D85B5-EA5B-4371-8675-9E17CACA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"Daily Meeting" 2x pro Woche 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Austausch via </a:t>
            </a:r>
            <a:r>
              <a:rPr lang="de-DE" err="1">
                <a:ea typeface="+mj-lt"/>
                <a:cs typeface="+mj-lt"/>
              </a:rPr>
              <a:t>messenger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GitHub Projekt mit allen Infos/Daten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7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D4925-D0AF-4D94-8CCB-268F0CB4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4FD95-7175-4A57-ADC2-FEAE1BD9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D0AB0D0-7CD4-4561-B45D-D30A2BB9F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49526"/>
              </p:ext>
            </p:extLst>
          </p:nvPr>
        </p:nvGraphicFramePr>
        <p:xfrm>
          <a:off x="863600" y="1816100"/>
          <a:ext cx="10392734" cy="403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91">
                  <a:extLst>
                    <a:ext uri="{9D8B030D-6E8A-4147-A177-3AD203B41FA5}">
                      <a16:colId xmlns:a16="http://schemas.microsoft.com/office/drawing/2014/main" val="2404113002"/>
                    </a:ext>
                  </a:extLst>
                </a:gridCol>
                <a:gridCol w="940733">
                  <a:extLst>
                    <a:ext uri="{9D8B030D-6E8A-4147-A177-3AD203B41FA5}">
                      <a16:colId xmlns:a16="http://schemas.microsoft.com/office/drawing/2014/main" val="2397165573"/>
                    </a:ext>
                  </a:extLst>
                </a:gridCol>
                <a:gridCol w="938771">
                  <a:extLst>
                    <a:ext uri="{9D8B030D-6E8A-4147-A177-3AD203B41FA5}">
                      <a16:colId xmlns:a16="http://schemas.microsoft.com/office/drawing/2014/main" val="2337516408"/>
                    </a:ext>
                  </a:extLst>
                </a:gridCol>
                <a:gridCol w="949813">
                  <a:extLst>
                    <a:ext uri="{9D8B030D-6E8A-4147-A177-3AD203B41FA5}">
                      <a16:colId xmlns:a16="http://schemas.microsoft.com/office/drawing/2014/main" val="2978678280"/>
                    </a:ext>
                  </a:extLst>
                </a:gridCol>
                <a:gridCol w="905636">
                  <a:extLst>
                    <a:ext uri="{9D8B030D-6E8A-4147-A177-3AD203B41FA5}">
                      <a16:colId xmlns:a16="http://schemas.microsoft.com/office/drawing/2014/main" val="378097436"/>
                    </a:ext>
                  </a:extLst>
                </a:gridCol>
                <a:gridCol w="916682">
                  <a:extLst>
                    <a:ext uri="{9D8B030D-6E8A-4147-A177-3AD203B41FA5}">
                      <a16:colId xmlns:a16="http://schemas.microsoft.com/office/drawing/2014/main" val="1683779540"/>
                    </a:ext>
                  </a:extLst>
                </a:gridCol>
                <a:gridCol w="905636">
                  <a:extLst>
                    <a:ext uri="{9D8B030D-6E8A-4147-A177-3AD203B41FA5}">
                      <a16:colId xmlns:a16="http://schemas.microsoft.com/office/drawing/2014/main" val="2523410251"/>
                    </a:ext>
                  </a:extLst>
                </a:gridCol>
                <a:gridCol w="905636">
                  <a:extLst>
                    <a:ext uri="{9D8B030D-6E8A-4147-A177-3AD203B41FA5}">
                      <a16:colId xmlns:a16="http://schemas.microsoft.com/office/drawing/2014/main" val="1077228113"/>
                    </a:ext>
                  </a:extLst>
                </a:gridCol>
                <a:gridCol w="905636">
                  <a:extLst>
                    <a:ext uri="{9D8B030D-6E8A-4147-A177-3AD203B41FA5}">
                      <a16:colId xmlns:a16="http://schemas.microsoft.com/office/drawing/2014/main" val="179189183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TASK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10.12.21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17.12.21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24.12.21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31.12.21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07.01.22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14.01.22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21.01.22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>
                          <a:effectLst/>
                        </a:rPr>
                        <a:t>25.01.22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164304"/>
                  </a:ext>
                </a:extLst>
              </a:tr>
              <a:tr h="48426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Datenquellen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8409139"/>
                  </a:ext>
                </a:extLst>
              </a:tr>
              <a:tr h="46959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ER-Modell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011049"/>
                  </a:ext>
                </a:extLst>
              </a:tr>
              <a:tr h="67360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Data Warehouse 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>
                          <a:effectLst/>
                        </a:rPr>
                        <a:t>              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814377"/>
                  </a:ext>
                </a:extLst>
              </a:tr>
              <a:tr h="469590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ETL-Prozesse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7381134"/>
                  </a:ext>
                </a:extLst>
              </a:tr>
              <a:tr h="484264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DOKUMENTATION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198893"/>
                  </a:ext>
                </a:extLst>
              </a:tr>
              <a:tr h="763083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Projektvorstellung und Abgabe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13916"/>
                  </a:ext>
                </a:extLst>
              </a:tr>
            </a:tbl>
          </a:graphicData>
        </a:graphic>
      </p:graphicFrame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2206EF02-E7F5-41C6-90B8-2229F32EA2EF}"/>
              </a:ext>
            </a:extLst>
          </p:cNvPr>
          <p:cNvSpPr/>
          <p:nvPr/>
        </p:nvSpPr>
        <p:spPr>
          <a:xfrm>
            <a:off x="7781815" y="611614"/>
            <a:ext cx="489857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15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285ED-BD17-4919-81B6-BD7A163D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36" y="549354"/>
            <a:ext cx="9404723" cy="1400530"/>
          </a:xfrm>
        </p:spPr>
        <p:txBody>
          <a:bodyPr/>
          <a:lstStyle/>
          <a:p>
            <a:r>
              <a:rPr lang="de-DE" b="1">
                <a:ea typeface="+mj-lt"/>
                <a:cs typeface="+mj-lt"/>
              </a:rPr>
              <a:t>Projekt-Vorgehen</a:t>
            </a:r>
            <a:r>
              <a:rPr lang="de-DE" b="1"/>
              <a:t>/</a:t>
            </a:r>
            <a:br>
              <a:rPr lang="de-DE" b="1"/>
            </a:br>
            <a:r>
              <a:rPr lang="de-DE" b="1">
                <a:ea typeface="+mj-lt"/>
                <a:cs typeface="+mj-lt"/>
              </a:rPr>
              <a:t>Zwischenstand 07.01.2022</a:t>
            </a:r>
            <a:br>
              <a:rPr lang="de-DE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CF83B-8B22-4BEB-B4AF-2AE14CA5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73" y="187929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r>
              <a:rPr lang="de-DE"/>
              <a:t>Story erstellt</a:t>
            </a:r>
          </a:p>
          <a:p>
            <a:r>
              <a:rPr lang="de-DE"/>
              <a:t>Tabellen und notwendige Attribute festgelegt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Erstellung des ER-Modells mit den entsprechenden Beziehungen</a:t>
            </a:r>
            <a:endParaRPr lang="de-DE"/>
          </a:p>
          <a:p>
            <a:r>
              <a:rPr lang="de-DE"/>
              <a:t>Daten generiert</a:t>
            </a:r>
          </a:p>
          <a:p>
            <a:r>
              <a:rPr lang="de-DE"/>
              <a:t>Datenbank Auswahl und Installation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49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20210" y="637467"/>
            <a:ext cx="5912804" cy="966522"/>
          </a:xfrm>
        </p:spPr>
        <p:txBody>
          <a:bodyPr>
            <a:normAutofit fontScale="90000"/>
          </a:bodyPr>
          <a:lstStyle/>
          <a:p>
            <a:br>
              <a:rPr lang="de-DE"/>
            </a:br>
            <a:r>
              <a:rPr lang="de-DE" sz="4700" b="1">
                <a:ea typeface="+mj-lt"/>
                <a:cs typeface="+mj-lt"/>
              </a:rPr>
              <a:t>Unsere Story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3893" y="2089028"/>
            <a:ext cx="9856748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2000">
                <a:latin typeface="+mj-lt"/>
                <a:ea typeface="+mj-ea"/>
                <a:cs typeface="+mj-cs"/>
              </a:rPr>
              <a:t>Die Faber Bau GmbH: Partner von NODATA</a:t>
            </a:r>
          </a:p>
          <a:p>
            <a:pPr marL="342900" indent="-342900" algn="just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de-DE" sz="2000">
              <a:latin typeface="+mj-lt"/>
              <a:ea typeface="+mj-ea"/>
              <a:cs typeface="+mj-cs"/>
            </a:endParaRPr>
          </a:p>
          <a:p>
            <a:pPr marL="342900" indent="-342900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2000">
                <a:latin typeface="+mj-lt"/>
                <a:ea typeface="+mj-ea"/>
                <a:cs typeface="+mj-cs"/>
              </a:rPr>
              <a:t>Rolle: Bauprojekte für Dritte planen</a:t>
            </a:r>
          </a:p>
          <a:p>
            <a:pPr marL="342900" indent="-342900" algn="just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de-DE" sz="2000">
              <a:latin typeface="+mj-lt"/>
              <a:ea typeface="+mj-ea"/>
              <a:cs typeface="+mj-cs"/>
            </a:endParaRPr>
          </a:p>
          <a:p>
            <a:pPr marL="342900" indent="-342900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2000">
                <a:latin typeface="+mj-lt"/>
                <a:ea typeface="+mj-ea"/>
                <a:cs typeface="+mj-cs"/>
              </a:rPr>
              <a:t>Wunsch: Die Projektdaten sollen </a:t>
            </a:r>
            <a:r>
              <a:rPr lang="de-DE" sz="2000" err="1">
                <a:latin typeface="+mj-lt"/>
                <a:ea typeface="+mj-ea"/>
                <a:cs typeface="+mj-cs"/>
              </a:rPr>
              <a:t>zuküntig</a:t>
            </a:r>
            <a:r>
              <a:rPr lang="de-DE" sz="2000">
                <a:latin typeface="+mj-lt"/>
                <a:ea typeface="+mj-ea"/>
                <a:cs typeface="+mj-cs"/>
              </a:rPr>
              <a:t> automatisiert verwaltet werden</a:t>
            </a:r>
          </a:p>
          <a:p>
            <a:pPr marL="342900" indent="-342900" algn="just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de-DE" sz="2000">
              <a:latin typeface="+mj-lt"/>
              <a:ea typeface="+mj-ea"/>
              <a:cs typeface="+mj-cs"/>
            </a:endParaRPr>
          </a:p>
          <a:p>
            <a:pPr marL="342900" indent="-342900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de-DE" sz="2000">
                <a:latin typeface="+mj-lt"/>
                <a:ea typeface="+mj-ea"/>
                <a:cs typeface="+mj-cs"/>
              </a:rPr>
              <a:t>Koordination: unser PO Rico </a:t>
            </a:r>
            <a:r>
              <a:rPr lang="de-DE" sz="2000" err="1">
                <a:latin typeface="+mj-lt"/>
                <a:ea typeface="+mj-ea"/>
                <a:cs typeface="+mj-cs"/>
              </a:rPr>
              <a:t>Siegelin</a:t>
            </a:r>
            <a:r>
              <a:rPr lang="de-DE" sz="2000">
                <a:latin typeface="+mj-lt"/>
                <a:ea typeface="+mj-ea"/>
                <a:cs typeface="+mj-cs"/>
              </a:rPr>
              <a:t> hat mit einem Mitglied des </a:t>
            </a:r>
            <a:r>
              <a:rPr lang="de-DE" sz="2000" err="1">
                <a:latin typeface="+mj-lt"/>
                <a:ea typeface="+mj-ea"/>
                <a:cs typeface="+mj-cs"/>
              </a:rPr>
              <a:t>Dev</a:t>
            </a:r>
            <a:r>
              <a:rPr lang="de-DE" sz="2000">
                <a:latin typeface="+mj-lt"/>
                <a:ea typeface="+mj-ea"/>
                <a:cs typeface="+mj-cs"/>
              </a:rPr>
              <a:t>-Teams Thi Vu den Partner besucht und gemeinsam eine Datenanalyse durchgeführt</a:t>
            </a:r>
          </a:p>
        </p:txBody>
      </p:sp>
    </p:spTree>
    <p:extLst>
      <p:ext uri="{BB962C8B-B14F-4D97-AF65-F5344CB8AC3E}">
        <p14:creationId xmlns:p14="http://schemas.microsoft.com/office/powerpoint/2010/main" val="309232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038D-24E4-4205-B78C-A0704FAC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Ereignis-Reaktionsmodell</a:t>
            </a:r>
            <a:r>
              <a:rPr lang="de-DE">
                <a:ea typeface="+mj-lt"/>
                <a:cs typeface="+mj-lt"/>
              </a:rPr>
              <a:t> 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FE58E654-4371-41BA-BB1D-8BC34CD2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179" y="1647113"/>
            <a:ext cx="8727679" cy="4516259"/>
          </a:xfrm>
        </p:spPr>
      </p:pic>
    </p:spTree>
    <p:extLst>
      <p:ext uri="{BB962C8B-B14F-4D97-AF65-F5344CB8AC3E}">
        <p14:creationId xmlns:p14="http://schemas.microsoft.com/office/powerpoint/2010/main" val="27291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28A10-AA16-4263-AFA9-30E56CC9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+mj-lt"/>
                <a:cs typeface="+mj-lt"/>
              </a:rPr>
              <a:t>Datengeneration mit Python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8FD9ABD0-D9E9-4225-AE6F-5E1A28BE0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796" y="1322609"/>
            <a:ext cx="6089403" cy="5131100"/>
          </a:xfrm>
        </p:spPr>
      </p:pic>
    </p:spTree>
    <p:extLst>
      <p:ext uri="{BB962C8B-B14F-4D97-AF65-F5344CB8AC3E}">
        <p14:creationId xmlns:p14="http://schemas.microsoft.com/office/powerpoint/2010/main" val="3187961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Zwischenstand Projekt 4</vt:lpstr>
      <vt:lpstr>Projekt Vorschlag 4</vt:lpstr>
      <vt:lpstr>Projekt-Vorgehen</vt:lpstr>
      <vt:lpstr>Zusammenarbeit</vt:lpstr>
      <vt:lpstr>Vorgehen</vt:lpstr>
      <vt:lpstr>Projekt-Vorgehen/ Zwischenstand 07.01.2022 </vt:lpstr>
      <vt:lpstr> Unsere Story</vt:lpstr>
      <vt:lpstr>Ereignis-Reaktionsmodell </vt:lpstr>
      <vt:lpstr>Datengeneration mit Python</vt:lpstr>
      <vt:lpstr>Dokumentation</vt:lpstr>
      <vt:lpstr>Anstehende Tätigkeiten</vt:lpstr>
      <vt:lpstr>Systementwurf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2022-01-04T15:48:04Z</dcterms:created>
  <dcterms:modified xsi:type="dcterms:W3CDTF">2022-01-07T09:12:38Z</dcterms:modified>
</cp:coreProperties>
</file>