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9" r:id="rId3"/>
    <p:sldId id="264" r:id="rId4"/>
    <p:sldId id="265" r:id="rId5"/>
    <p:sldId id="263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38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18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19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5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6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7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6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9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9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4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08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6115" y="2051389"/>
            <a:ext cx="9788267" cy="905618"/>
          </a:xfrm>
        </p:spPr>
        <p:txBody>
          <a:bodyPr>
            <a:normAutofit fontScale="90000"/>
          </a:bodyPr>
          <a:lstStyle/>
          <a:p>
            <a:r>
              <a:rPr lang="de-DE" b="1" cap="all">
                <a:solidFill>
                  <a:schemeClr val="tx1"/>
                </a:solidFill>
                <a:latin typeface="Avenir Next LT Pro"/>
              </a:rPr>
              <a:t>Zwischenstand Projekt 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06115" y="3838055"/>
            <a:ext cx="3633796" cy="66448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 sz="3200">
                <a:ea typeface="+mn-lt"/>
                <a:cs typeface="+mn-lt"/>
              </a:rPr>
              <a:t>Gruppe: NODATA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F8B70F-85F4-405D-915D-110D3BE5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89" y="459089"/>
            <a:ext cx="5896542" cy="1024962"/>
          </a:xfrm>
        </p:spPr>
        <p:txBody>
          <a:bodyPr>
            <a:noAutofit/>
          </a:bodyPr>
          <a:lstStyle/>
          <a:p>
            <a:r>
              <a:rPr lang="de-DE" b="1">
                <a:ea typeface="+mj-lt"/>
                <a:cs typeface="+mj-lt"/>
              </a:rPr>
              <a:t>Projekt-Vorgehen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597996-1A40-476F-BD4E-52B4C2F9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36" y="1807761"/>
            <a:ext cx="6294448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Arbeitsweise: </a:t>
            </a:r>
            <a:r>
              <a:rPr lang="de-DE" err="1"/>
              <a:t>Scrum</a:t>
            </a:r>
            <a:endParaRPr lang="de-DE"/>
          </a:p>
          <a:p>
            <a:r>
              <a:rPr lang="de-DE"/>
              <a:t>Unser Team: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Scrum</a:t>
            </a:r>
            <a:r>
              <a:rPr lang="de-DE"/>
              <a:t> Master:              Nils-Janik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Product</a:t>
            </a:r>
            <a:r>
              <a:rPr lang="de-DE"/>
              <a:t> </a:t>
            </a:r>
            <a:r>
              <a:rPr lang="de-DE" err="1"/>
              <a:t>Owner</a:t>
            </a:r>
            <a:r>
              <a:rPr lang="de-DE"/>
              <a:t> (PO):  Rico </a:t>
            </a:r>
            <a:r>
              <a:rPr lang="de-DE" err="1"/>
              <a:t>Siegelin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Dev</a:t>
            </a:r>
            <a:r>
              <a:rPr lang="de-DE"/>
              <a:t>-Team:                    Olena </a:t>
            </a:r>
            <a:r>
              <a:rPr lang="de-DE" err="1"/>
              <a:t>Lavrikova</a:t>
            </a:r>
            <a:endParaRPr lang="de-DE"/>
          </a:p>
          <a:p>
            <a:pPr marL="1828800" lvl="4" indent="0">
              <a:buNone/>
            </a:pPr>
            <a:r>
              <a:rPr lang="de-DE"/>
              <a:t>                            </a:t>
            </a:r>
            <a:r>
              <a:rPr lang="de-DE" sz="1800"/>
              <a:t>Thi Vu</a:t>
            </a:r>
          </a:p>
          <a:p>
            <a:pPr marL="1828800" lvl="4" indent="0">
              <a:buNone/>
            </a:pPr>
            <a:r>
              <a:rPr lang="de-DE" sz="1800"/>
              <a:t>                      Karsten Kuczera</a:t>
            </a:r>
          </a:p>
          <a:p>
            <a:pPr marL="1828800" lvl="4" indent="0">
              <a:buNone/>
            </a:pPr>
            <a:r>
              <a:rPr lang="de-DE" sz="1800"/>
              <a:t>                      Marvin </a:t>
            </a:r>
            <a:r>
              <a:rPr lang="de-DE" sz="1800" err="1"/>
              <a:t>Spurk</a:t>
            </a:r>
            <a:endParaRPr lang="de-DE" sz="1800"/>
          </a:p>
          <a:p>
            <a:pPr marL="0" indent="0">
              <a:buNone/>
            </a:pPr>
            <a:endParaRPr lang="de-DE" sz="1800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73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D4925-D0AF-4D94-8CCB-268F0CB4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4FD95-7175-4A57-ADC2-FEAE1BD9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D0AB0D0-7CD4-4561-B45D-D30A2BB9F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2601"/>
              </p:ext>
            </p:extLst>
          </p:nvPr>
        </p:nvGraphicFramePr>
        <p:xfrm>
          <a:off x="863600" y="1816100"/>
          <a:ext cx="10392734" cy="403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91">
                  <a:extLst>
                    <a:ext uri="{9D8B030D-6E8A-4147-A177-3AD203B41FA5}">
                      <a16:colId xmlns:a16="http://schemas.microsoft.com/office/drawing/2014/main" val="2404113002"/>
                    </a:ext>
                  </a:extLst>
                </a:gridCol>
                <a:gridCol w="940733">
                  <a:extLst>
                    <a:ext uri="{9D8B030D-6E8A-4147-A177-3AD203B41FA5}">
                      <a16:colId xmlns:a16="http://schemas.microsoft.com/office/drawing/2014/main" val="2397165573"/>
                    </a:ext>
                  </a:extLst>
                </a:gridCol>
                <a:gridCol w="938771">
                  <a:extLst>
                    <a:ext uri="{9D8B030D-6E8A-4147-A177-3AD203B41FA5}">
                      <a16:colId xmlns:a16="http://schemas.microsoft.com/office/drawing/2014/main" val="2337516408"/>
                    </a:ext>
                  </a:extLst>
                </a:gridCol>
                <a:gridCol w="949813">
                  <a:extLst>
                    <a:ext uri="{9D8B030D-6E8A-4147-A177-3AD203B41FA5}">
                      <a16:colId xmlns:a16="http://schemas.microsoft.com/office/drawing/2014/main" val="2978678280"/>
                    </a:ext>
                  </a:extLst>
                </a:gridCol>
                <a:gridCol w="845227">
                  <a:extLst>
                    <a:ext uri="{9D8B030D-6E8A-4147-A177-3AD203B41FA5}">
                      <a16:colId xmlns:a16="http://schemas.microsoft.com/office/drawing/2014/main" val="378097436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1683779540"/>
                    </a:ext>
                  </a:extLst>
                </a:gridCol>
                <a:gridCol w="1017754">
                  <a:extLst>
                    <a:ext uri="{9D8B030D-6E8A-4147-A177-3AD203B41FA5}">
                      <a16:colId xmlns:a16="http://schemas.microsoft.com/office/drawing/2014/main" val="2523410251"/>
                    </a:ext>
                  </a:extLst>
                </a:gridCol>
                <a:gridCol w="905636">
                  <a:extLst>
                    <a:ext uri="{9D8B030D-6E8A-4147-A177-3AD203B41FA5}">
                      <a16:colId xmlns:a16="http://schemas.microsoft.com/office/drawing/2014/main" val="1077228113"/>
                    </a:ext>
                  </a:extLst>
                </a:gridCol>
                <a:gridCol w="905636">
                  <a:extLst>
                    <a:ext uri="{9D8B030D-6E8A-4147-A177-3AD203B41FA5}">
                      <a16:colId xmlns:a16="http://schemas.microsoft.com/office/drawing/2014/main" val="179189183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effectLst/>
                        </a:rPr>
                        <a:t>TASK</a:t>
                      </a:r>
                      <a:endParaRPr lang="de-DE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>
                          <a:effectLst/>
                        </a:rPr>
                        <a:t>10.12.21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effectLst/>
                        </a:rPr>
                        <a:t>17.12.21</a:t>
                      </a:r>
                      <a:endParaRPr lang="de-DE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effectLst/>
                        </a:rPr>
                        <a:t>24.12.21</a:t>
                      </a:r>
                      <a:endParaRPr lang="de-DE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effectLst/>
                        </a:rPr>
                        <a:t>17.12.21</a:t>
                      </a:r>
                      <a:endParaRPr lang="de-DE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effectLst/>
                        </a:rPr>
                        <a:t>07.01.22</a:t>
                      </a:r>
                      <a:endParaRPr lang="de-DE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effectLst/>
                        </a:rPr>
                        <a:t>13.01.22</a:t>
                      </a:r>
                      <a:endParaRPr lang="de-DE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>
                          <a:effectLst/>
                        </a:rPr>
                        <a:t>21.01.22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>
                          <a:effectLst/>
                        </a:rPr>
                        <a:t>25.01.22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164304"/>
                  </a:ext>
                </a:extLst>
              </a:tr>
              <a:tr h="484264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Datenquellen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8409139"/>
                  </a:ext>
                </a:extLst>
              </a:tr>
              <a:tr h="46959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ER-Modell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011049"/>
                  </a:ext>
                </a:extLst>
              </a:tr>
              <a:tr h="673605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Data Warehouse 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>
                          <a:effectLst/>
                        </a:rPr>
                        <a:t>              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814377"/>
                  </a:ext>
                </a:extLst>
              </a:tr>
              <a:tr h="46959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ETL-Prozesse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7381134"/>
                  </a:ext>
                </a:extLst>
              </a:tr>
              <a:tr h="484264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DOKUMENTATION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198893"/>
                  </a:ext>
                </a:extLst>
              </a:tr>
              <a:tr h="763083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Projektvorstellung und Abgabe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13916"/>
                  </a:ext>
                </a:extLst>
              </a:tr>
            </a:tbl>
          </a:graphicData>
        </a:graphic>
      </p:graphicFrame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2206EF02-E7F5-41C6-90B8-2229F32EA2EF}"/>
              </a:ext>
            </a:extLst>
          </p:cNvPr>
          <p:cNvSpPr/>
          <p:nvPr/>
        </p:nvSpPr>
        <p:spPr>
          <a:xfrm>
            <a:off x="8720937" y="611614"/>
            <a:ext cx="489857" cy="979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15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285ED-BD17-4919-81B6-BD7A163D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36" y="549354"/>
            <a:ext cx="9404723" cy="1400530"/>
          </a:xfrm>
        </p:spPr>
        <p:txBody>
          <a:bodyPr/>
          <a:lstStyle/>
          <a:p>
            <a:r>
              <a:rPr lang="de-DE" b="1" dirty="0">
                <a:ea typeface="+mj-lt"/>
                <a:cs typeface="+mj-lt"/>
              </a:rPr>
              <a:t>Projekt-Vorgehen</a:t>
            </a:r>
            <a:r>
              <a:rPr lang="de-DE" b="1" dirty="0"/>
              <a:t>/</a:t>
            </a:r>
            <a:br>
              <a:rPr lang="de-DE" b="1" dirty="0"/>
            </a:br>
            <a:r>
              <a:rPr lang="de-DE" b="1" dirty="0">
                <a:ea typeface="+mj-lt"/>
                <a:cs typeface="+mj-lt"/>
              </a:rPr>
              <a:t>Zwischenstand 13.01.2022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CF83B-8B22-4BEB-B4AF-2AE14CA5E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73" y="187929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ETL-Prozess</a:t>
            </a:r>
          </a:p>
          <a:p>
            <a:r>
              <a:rPr lang="de-DE" dirty="0">
                <a:ea typeface="+mj-lt"/>
                <a:cs typeface="+mj-lt"/>
              </a:rPr>
              <a:t>Datenbank importieren</a:t>
            </a:r>
          </a:p>
          <a:p>
            <a:r>
              <a:rPr lang="de-DE" dirty="0">
                <a:ea typeface="+mj-lt"/>
                <a:cs typeface="+mj-lt"/>
              </a:rPr>
              <a:t>ERM per Python erstellen</a:t>
            </a:r>
          </a:p>
          <a:p>
            <a:r>
              <a:rPr lang="de-DE" dirty="0">
                <a:ea typeface="+mj-lt"/>
                <a:cs typeface="+mj-lt"/>
              </a:rPr>
              <a:t>Daten aus ETL-Prozess in Datenbank laden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349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5038D-24E4-4205-B78C-A0704FAC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Datenbank importieren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3D62E6E-97EE-4ADB-A793-2A99F5223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7B1B27-B116-47DF-AA8C-8883F757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0" y="1853248"/>
            <a:ext cx="9566074" cy="44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3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28A10-AA16-4263-AFA9-30E56CC9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Datenbank importieren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2B5595-6EAF-4DFD-9895-E6905312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21" y="2324562"/>
            <a:ext cx="9001125" cy="12287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B6CE6B-1916-4783-882D-E4D66DBC3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89" y="4158004"/>
            <a:ext cx="9542391" cy="44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61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Century Gothic</vt:lpstr>
      <vt:lpstr>Courier New</vt:lpstr>
      <vt:lpstr>Wingdings 3</vt:lpstr>
      <vt:lpstr>Ion</vt:lpstr>
      <vt:lpstr>Zwischenstand Projekt 4</vt:lpstr>
      <vt:lpstr>Projekt-Vorgehen</vt:lpstr>
      <vt:lpstr>Vorgehen</vt:lpstr>
      <vt:lpstr>Projekt-Vorgehen/ Zwischenstand 13.01.2022 </vt:lpstr>
      <vt:lpstr>Datenbank importieren</vt:lpstr>
      <vt:lpstr>Datenbank importieren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Nils-Jannik Klink</cp:lastModifiedBy>
  <cp:revision>5</cp:revision>
  <dcterms:created xsi:type="dcterms:W3CDTF">2022-01-04T15:48:04Z</dcterms:created>
  <dcterms:modified xsi:type="dcterms:W3CDTF">2022-01-17T17:15:02Z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2022-01-12T15:10:35Z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2d4e7f8a-19db-471d-b5aa-1bd0b7c6e72d</vt:lpwstr>
  </property>
  <property fmtid="{D5CDD505-2E9C-101B-9397-08002B2CF9AE}" pid="8" name="MSIP_Label_6f75f480-7803-4ee9-bb54-84d0635fdbe7_ContentBits">
    <vt:lpwstr>0</vt:lpwstr>
  </property>
</Properties>
</file>