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0" r:id="rId6"/>
    <p:sldId id="260" r:id="rId7"/>
    <p:sldId id="269" r:id="rId8"/>
    <p:sldId id="261" r:id="rId9"/>
    <p:sldId id="262" r:id="rId10"/>
    <p:sldId id="263" r:id="rId11"/>
    <p:sldId id="264" r:id="rId12"/>
    <p:sldId id="271" r:id="rId13"/>
    <p:sldId id="265" r:id="rId14"/>
    <p:sldId id="266"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2976D7-0BB9-43AE-95C2-E8848A829687}" v="1" dt="2023-06-19T03:12:44.341"/>
    <p1510:client id="{D29F87E2-4304-4BA4-A2B6-73A4C57CA382}" v="30" dt="2023-06-18T14:38:22.0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7" d="100"/>
          <a:sy n="97" d="100"/>
        </p:scale>
        <p:origin x="144" y="-5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di sai kumar" userId="65c913f798ffe92b" providerId="LiveId" clId="{D29F87E2-4304-4BA4-A2B6-73A4C57CA382}"/>
    <pc:docChg chg="undo custSel addSld delSld modSld">
      <pc:chgData name="nandi sai kumar" userId="65c913f798ffe92b" providerId="LiveId" clId="{D29F87E2-4304-4BA4-A2B6-73A4C57CA382}" dt="2023-06-19T03:02:34.519" v="185" actId="1076"/>
      <pc:docMkLst>
        <pc:docMk/>
      </pc:docMkLst>
      <pc:sldChg chg="addSp delSp modSp mod setBg addAnim delAnim setClrOvrMap">
        <pc:chgData name="nandi sai kumar" userId="65c913f798ffe92b" providerId="LiveId" clId="{D29F87E2-4304-4BA4-A2B6-73A4C57CA382}" dt="2023-06-18T06:42:25.828" v="162" actId="688"/>
        <pc:sldMkLst>
          <pc:docMk/>
          <pc:sldMk cId="2553303351" sldId="256"/>
        </pc:sldMkLst>
        <pc:spChg chg="mod ord">
          <ac:chgData name="nandi sai kumar" userId="65c913f798ffe92b" providerId="LiveId" clId="{D29F87E2-4304-4BA4-A2B6-73A4C57CA382}" dt="2023-06-18T06:42:25.828" v="162" actId="688"/>
          <ac:spMkLst>
            <pc:docMk/>
            <pc:sldMk cId="2553303351" sldId="256"/>
            <ac:spMk id="2" creationId="{0A07B702-7D2E-1FB4-8E75-58B714428DD0}"/>
          </ac:spMkLst>
        </pc:spChg>
        <pc:spChg chg="add del">
          <ac:chgData name="nandi sai kumar" userId="65c913f798ffe92b" providerId="LiveId" clId="{D29F87E2-4304-4BA4-A2B6-73A4C57CA382}" dt="2023-06-18T06:18:53.793" v="18" actId="26606"/>
          <ac:spMkLst>
            <pc:docMk/>
            <pc:sldMk cId="2553303351" sldId="256"/>
            <ac:spMk id="16" creationId="{FDF8837B-BAE2-489A-8F93-69216307D5A5}"/>
          </ac:spMkLst>
        </pc:spChg>
        <pc:spChg chg="add del">
          <ac:chgData name="nandi sai kumar" userId="65c913f798ffe92b" providerId="LiveId" clId="{D29F87E2-4304-4BA4-A2B6-73A4C57CA382}" dt="2023-06-18T06:21:31.423" v="33" actId="26606"/>
          <ac:spMkLst>
            <pc:docMk/>
            <pc:sldMk cId="2553303351" sldId="256"/>
            <ac:spMk id="26" creationId="{3D6DABB5-1FC3-4E21-AC84-4685B03C9F93}"/>
          </ac:spMkLst>
        </pc:spChg>
        <pc:spChg chg="add del">
          <ac:chgData name="nandi sai kumar" userId="65c913f798ffe92b" providerId="LiveId" clId="{D29F87E2-4304-4BA4-A2B6-73A4C57CA382}" dt="2023-06-18T06:21:31.423" v="33" actId="26606"/>
          <ac:spMkLst>
            <pc:docMk/>
            <pc:sldMk cId="2553303351" sldId="256"/>
            <ac:spMk id="28" creationId="{FC5790B5-250E-45E6-A05D-C3D1D459BC9D}"/>
          </ac:spMkLst>
        </pc:spChg>
        <pc:spChg chg="add del">
          <ac:chgData name="nandi sai kumar" userId="65c913f798ffe92b" providerId="LiveId" clId="{D29F87E2-4304-4BA4-A2B6-73A4C57CA382}" dt="2023-06-18T06:18:12.706" v="5" actId="26606"/>
          <ac:spMkLst>
            <pc:docMk/>
            <pc:sldMk cId="2553303351" sldId="256"/>
            <ac:spMk id="31" creationId="{9B347087-DEE1-4F23-8486-A2690AA195E5}"/>
          </ac:spMkLst>
        </pc:spChg>
        <pc:spChg chg="add del">
          <ac:chgData name="nandi sai kumar" userId="65c913f798ffe92b" providerId="LiveId" clId="{D29F87E2-4304-4BA4-A2B6-73A4C57CA382}" dt="2023-06-18T06:18:12.706" v="5" actId="26606"/>
          <ac:spMkLst>
            <pc:docMk/>
            <pc:sldMk cId="2553303351" sldId="256"/>
            <ac:spMk id="33" creationId="{44BB81AE-EE4A-4AA4-8941-104B6C943598}"/>
          </ac:spMkLst>
        </pc:spChg>
        <pc:spChg chg="add del">
          <ac:chgData name="nandi sai kumar" userId="65c913f798ffe92b" providerId="LiveId" clId="{D29F87E2-4304-4BA4-A2B6-73A4C57CA382}" dt="2023-06-18T06:32:42.948" v="70" actId="26606"/>
          <ac:spMkLst>
            <pc:docMk/>
            <pc:sldMk cId="2553303351" sldId="256"/>
            <ac:spMk id="34" creationId="{9401732C-37EE-4B98-A709-9530173F3802}"/>
          </ac:spMkLst>
        </pc:spChg>
        <pc:spChg chg="add del">
          <ac:chgData name="nandi sai kumar" userId="65c913f798ffe92b" providerId="LiveId" clId="{D29F87E2-4304-4BA4-A2B6-73A4C57CA382}" dt="2023-06-18T06:18:12.706" v="5" actId="26606"/>
          <ac:spMkLst>
            <pc:docMk/>
            <pc:sldMk cId="2553303351" sldId="256"/>
            <ac:spMk id="37" creationId="{AAA2202F-2A68-464D-8E53-CEBE9303D848}"/>
          </ac:spMkLst>
        </pc:spChg>
        <pc:spChg chg="add del">
          <ac:chgData name="nandi sai kumar" userId="65c913f798ffe92b" providerId="LiveId" clId="{D29F87E2-4304-4BA4-A2B6-73A4C57CA382}" dt="2023-06-18T06:18:13.981" v="8" actId="26606"/>
          <ac:spMkLst>
            <pc:docMk/>
            <pc:sldMk cId="2553303351" sldId="256"/>
            <ac:spMk id="47" creationId="{FDF8837B-BAE2-489A-8F93-69216307D5A5}"/>
          </ac:spMkLst>
        </pc:spChg>
        <pc:spChg chg="add del">
          <ac:chgData name="nandi sai kumar" userId="65c913f798ffe92b" providerId="LiveId" clId="{D29F87E2-4304-4BA4-A2B6-73A4C57CA382}" dt="2023-06-18T06:18:52.551" v="17" actId="26606"/>
          <ac:spMkLst>
            <pc:docMk/>
            <pc:sldMk cId="2553303351" sldId="256"/>
            <ac:spMk id="52" creationId="{2EE2039B-69BD-482A-841A-9C5206D96866}"/>
          </ac:spMkLst>
        </pc:spChg>
        <pc:spChg chg="add del">
          <ac:chgData name="nandi sai kumar" userId="65c913f798ffe92b" providerId="LiveId" clId="{D29F87E2-4304-4BA4-A2B6-73A4C57CA382}" dt="2023-06-18T06:18:52.551" v="17" actId="26606"/>
          <ac:spMkLst>
            <pc:docMk/>
            <pc:sldMk cId="2553303351" sldId="256"/>
            <ac:spMk id="53" creationId="{818010C1-DC06-49C2-A879-22A5A94F46D5}"/>
          </ac:spMkLst>
        </pc:spChg>
        <pc:spChg chg="add del">
          <ac:chgData name="nandi sai kumar" userId="65c913f798ffe92b" providerId="LiveId" clId="{D29F87E2-4304-4BA4-A2B6-73A4C57CA382}" dt="2023-06-18T06:35:33.503" v="99" actId="26606"/>
          <ac:spMkLst>
            <pc:docMk/>
            <pc:sldMk cId="2553303351" sldId="256"/>
            <ac:spMk id="56" creationId="{C9D262D4-AE8B-4620-949A-609FC366FC05}"/>
          </ac:spMkLst>
        </pc:spChg>
        <pc:spChg chg="add del">
          <ac:chgData name="nandi sai kumar" userId="65c913f798ffe92b" providerId="LiveId" clId="{D29F87E2-4304-4BA4-A2B6-73A4C57CA382}" dt="2023-06-18T06:35:33.503" v="99" actId="26606"/>
          <ac:spMkLst>
            <pc:docMk/>
            <pc:sldMk cId="2553303351" sldId="256"/>
            <ac:spMk id="57" creationId="{3605853C-E63A-49E2-84A4-4B7DD77A562C}"/>
          </ac:spMkLst>
        </pc:spChg>
        <pc:spChg chg="add del">
          <ac:chgData name="nandi sai kumar" userId="65c913f798ffe92b" providerId="LiveId" clId="{D29F87E2-4304-4BA4-A2B6-73A4C57CA382}" dt="2023-06-18T06:35:53.715" v="102" actId="26606"/>
          <ac:spMkLst>
            <pc:docMk/>
            <pc:sldMk cId="2553303351" sldId="256"/>
            <ac:spMk id="58" creationId="{9B347087-DEE1-4F23-8486-A2690AA195E5}"/>
          </ac:spMkLst>
        </pc:spChg>
        <pc:spChg chg="add del">
          <ac:chgData name="nandi sai kumar" userId="65c913f798ffe92b" providerId="LiveId" clId="{D29F87E2-4304-4BA4-A2B6-73A4C57CA382}" dt="2023-06-18T06:35:53.715" v="102" actId="26606"/>
          <ac:spMkLst>
            <pc:docMk/>
            <pc:sldMk cId="2553303351" sldId="256"/>
            <ac:spMk id="60" creationId="{44BB81AE-EE4A-4AA4-8941-104B6C943598}"/>
          </ac:spMkLst>
        </pc:spChg>
        <pc:spChg chg="add del">
          <ac:chgData name="nandi sai kumar" userId="65c913f798ffe92b" providerId="LiveId" clId="{D29F87E2-4304-4BA4-A2B6-73A4C57CA382}" dt="2023-06-18T06:35:53.715" v="102" actId="26606"/>
          <ac:spMkLst>
            <pc:docMk/>
            <pc:sldMk cId="2553303351" sldId="256"/>
            <ac:spMk id="63" creationId="{AAA2202F-2A68-464D-8E53-CEBE9303D848}"/>
          </ac:spMkLst>
        </pc:spChg>
        <pc:spChg chg="add del">
          <ac:chgData name="nandi sai kumar" userId="65c913f798ffe92b" providerId="LiveId" clId="{D29F87E2-4304-4BA4-A2B6-73A4C57CA382}" dt="2023-06-18T06:38:26.702" v="135" actId="26606"/>
          <ac:spMkLst>
            <pc:docMk/>
            <pc:sldMk cId="2553303351" sldId="256"/>
            <ac:spMk id="68" creationId="{FDF8837B-BAE2-489A-8F93-69216307D5A5}"/>
          </ac:spMkLst>
        </pc:spChg>
        <pc:spChg chg="add del">
          <ac:chgData name="nandi sai kumar" userId="65c913f798ffe92b" providerId="LiveId" clId="{D29F87E2-4304-4BA4-A2B6-73A4C57CA382}" dt="2023-06-18T06:38:40.698" v="139" actId="26606"/>
          <ac:spMkLst>
            <pc:docMk/>
            <pc:sldMk cId="2553303351" sldId="256"/>
            <ac:spMk id="71" creationId="{9401732C-37EE-4B98-A709-9530173F3802}"/>
          </ac:spMkLst>
        </pc:spChg>
        <pc:spChg chg="add del">
          <ac:chgData name="nandi sai kumar" userId="65c913f798ffe92b" providerId="LiveId" clId="{D29F87E2-4304-4BA4-A2B6-73A4C57CA382}" dt="2023-06-18T06:33:56.563" v="80" actId="26606"/>
          <ac:spMkLst>
            <pc:docMk/>
            <pc:sldMk cId="2553303351" sldId="256"/>
            <ac:spMk id="74" creationId="{54C9B12F-0B3E-4655-85C2-C4ABD3103E23}"/>
          </ac:spMkLst>
        </pc:spChg>
        <pc:spChg chg="add del">
          <ac:chgData name="nandi sai kumar" userId="65c913f798ffe92b" providerId="LiveId" clId="{D29F87E2-4304-4BA4-A2B6-73A4C57CA382}" dt="2023-06-18T06:33:56.563" v="80" actId="26606"/>
          <ac:spMkLst>
            <pc:docMk/>
            <pc:sldMk cId="2553303351" sldId="256"/>
            <ac:spMk id="76" creationId="{C4FBE9C8-CE41-46DD-8E49-3CA4BF22A330}"/>
          </ac:spMkLst>
        </pc:spChg>
        <pc:spChg chg="add del">
          <ac:chgData name="nandi sai kumar" userId="65c913f798ffe92b" providerId="LiveId" clId="{D29F87E2-4304-4BA4-A2B6-73A4C57CA382}" dt="2023-06-18T06:39:05.257" v="146" actId="26606"/>
          <ac:spMkLst>
            <pc:docMk/>
            <pc:sldMk cId="2553303351" sldId="256"/>
            <ac:spMk id="80" creationId="{9401732C-37EE-4B98-A709-9530173F3802}"/>
          </ac:spMkLst>
        </pc:spChg>
        <pc:spChg chg="add del">
          <ac:chgData name="nandi sai kumar" userId="65c913f798ffe92b" providerId="LiveId" clId="{D29F87E2-4304-4BA4-A2B6-73A4C57CA382}" dt="2023-06-18T06:34:03.460" v="84" actId="26606"/>
          <ac:spMkLst>
            <pc:docMk/>
            <pc:sldMk cId="2553303351" sldId="256"/>
            <ac:spMk id="88" creationId="{BEC513B2-4FB5-4334-A6CF-47DE72B9E426}"/>
          </ac:spMkLst>
        </pc:spChg>
        <pc:spChg chg="add del">
          <ac:chgData name="nandi sai kumar" userId="65c913f798ffe92b" providerId="LiveId" clId="{D29F87E2-4304-4BA4-A2B6-73A4C57CA382}" dt="2023-06-18T06:34:03.460" v="84" actId="26606"/>
          <ac:spMkLst>
            <pc:docMk/>
            <pc:sldMk cId="2553303351" sldId="256"/>
            <ac:spMk id="89" creationId="{A82324D6-21AE-4A18-AEFE-79895200EF70}"/>
          </ac:spMkLst>
        </pc:spChg>
        <pc:spChg chg="add del">
          <ac:chgData name="nandi sai kumar" userId="65c913f798ffe92b" providerId="LiveId" clId="{D29F87E2-4304-4BA4-A2B6-73A4C57CA382}" dt="2023-06-18T06:39:05.205" v="145" actId="26606"/>
          <ac:spMkLst>
            <pc:docMk/>
            <pc:sldMk cId="2553303351" sldId="256"/>
            <ac:spMk id="104" creationId="{1CD07172-CD61-45EB-BEE3-F644503E5C8A}"/>
          </ac:spMkLst>
        </pc:spChg>
        <pc:spChg chg="add del">
          <ac:chgData name="nandi sai kumar" userId="65c913f798ffe92b" providerId="LiveId" clId="{D29F87E2-4304-4BA4-A2B6-73A4C57CA382}" dt="2023-06-18T06:39:05.205" v="145" actId="26606"/>
          <ac:spMkLst>
            <pc:docMk/>
            <pc:sldMk cId="2553303351" sldId="256"/>
            <ac:spMk id="106" creationId="{1EADA5DB-ED12-413A-AAB5-6A8D1152E6C4}"/>
          </ac:spMkLst>
        </pc:spChg>
        <pc:spChg chg="add del">
          <ac:chgData name="nandi sai kumar" userId="65c913f798ffe92b" providerId="LiveId" clId="{D29F87E2-4304-4BA4-A2B6-73A4C57CA382}" dt="2023-06-18T06:39:05.205" v="145" actId="26606"/>
          <ac:spMkLst>
            <pc:docMk/>
            <pc:sldMk cId="2553303351" sldId="256"/>
            <ac:spMk id="108" creationId="{8BA45E5C-ACB9-49E8-B4DB-5255C2376673}"/>
          </ac:spMkLst>
        </pc:spChg>
        <pc:spChg chg="add del">
          <ac:chgData name="nandi sai kumar" userId="65c913f798ffe92b" providerId="LiveId" clId="{D29F87E2-4304-4BA4-A2B6-73A4C57CA382}" dt="2023-06-18T06:39:05.205" v="145" actId="26606"/>
          <ac:spMkLst>
            <pc:docMk/>
            <pc:sldMk cId="2553303351" sldId="256"/>
            <ac:spMk id="110" creationId="{857E618C-1D7B-4A51-90C1-6106CD8A1AE7}"/>
          </ac:spMkLst>
        </pc:spChg>
        <pc:spChg chg="add del">
          <ac:chgData name="nandi sai kumar" userId="65c913f798ffe92b" providerId="LiveId" clId="{D29F87E2-4304-4BA4-A2B6-73A4C57CA382}" dt="2023-06-18T06:40:59.787" v="152" actId="26606"/>
          <ac:spMkLst>
            <pc:docMk/>
            <pc:sldMk cId="2553303351" sldId="256"/>
            <ac:spMk id="115" creationId="{51D58666-E26B-4EAE-AA74-9C74E4BAF3E1}"/>
          </ac:spMkLst>
        </pc:spChg>
        <pc:spChg chg="add del">
          <ac:chgData name="nandi sai kumar" userId="65c913f798ffe92b" providerId="LiveId" clId="{D29F87E2-4304-4BA4-A2B6-73A4C57CA382}" dt="2023-06-18T06:41:38.657" v="156" actId="26606"/>
          <ac:spMkLst>
            <pc:docMk/>
            <pc:sldMk cId="2553303351" sldId="256"/>
            <ac:spMk id="131" creationId="{9F1F6E2E-E2E7-4689-9E5D-51F37CBE4127}"/>
          </ac:spMkLst>
        </pc:spChg>
        <pc:spChg chg="add del">
          <ac:chgData name="nandi sai kumar" userId="65c913f798ffe92b" providerId="LiveId" clId="{D29F87E2-4304-4BA4-A2B6-73A4C57CA382}" dt="2023-06-18T06:41:38.657" v="156" actId="26606"/>
          <ac:spMkLst>
            <pc:docMk/>
            <pc:sldMk cId="2553303351" sldId="256"/>
            <ac:spMk id="139" creationId="{7731DD8B-7A0A-47A0-BF6B-EBB4F9709B91}"/>
          </ac:spMkLst>
        </pc:spChg>
        <pc:spChg chg="add">
          <ac:chgData name="nandi sai kumar" userId="65c913f798ffe92b" providerId="LiveId" clId="{D29F87E2-4304-4BA4-A2B6-73A4C57CA382}" dt="2023-06-18T06:41:38.657" v="156" actId="26606"/>
          <ac:spMkLst>
            <pc:docMk/>
            <pc:sldMk cId="2553303351" sldId="256"/>
            <ac:spMk id="154" creationId="{9401732C-37EE-4B98-A709-9530173F3802}"/>
          </ac:spMkLst>
        </pc:spChg>
        <pc:grpChg chg="add del">
          <ac:chgData name="nandi sai kumar" userId="65c913f798ffe92b" providerId="LiveId" clId="{D29F87E2-4304-4BA4-A2B6-73A4C57CA382}" dt="2023-06-18T06:38:40.698" v="139" actId="26606"/>
          <ac:grpSpMkLst>
            <pc:docMk/>
            <pc:sldMk cId="2553303351" sldId="256"/>
            <ac:grpSpMk id="5" creationId="{749C117F-F390-437B-ADB0-57E87EFF34F5}"/>
          </ac:grpSpMkLst>
        </pc:grpChg>
        <pc:grpChg chg="add del">
          <ac:chgData name="nandi sai kumar" userId="65c913f798ffe92b" providerId="LiveId" clId="{D29F87E2-4304-4BA4-A2B6-73A4C57CA382}" dt="2023-06-18T06:35:53.715" v="102" actId="26606"/>
          <ac:grpSpMkLst>
            <pc:docMk/>
            <pc:sldMk cId="2553303351" sldId="256"/>
            <ac:grpSpMk id="6" creationId="{03E8C8A2-D2DA-42F8-84AA-AC5AB4251D29}"/>
          </ac:grpSpMkLst>
        </pc:grpChg>
        <pc:grpChg chg="add del">
          <ac:chgData name="nandi sai kumar" userId="65c913f798ffe92b" providerId="LiveId" clId="{D29F87E2-4304-4BA4-A2B6-73A4C57CA382}" dt="2023-06-18T06:24:03.528" v="64" actId="26606"/>
          <ac:grpSpMkLst>
            <pc:docMk/>
            <pc:sldMk cId="2553303351" sldId="256"/>
            <ac:grpSpMk id="7" creationId="{7575D7A7-3C36-4508-9BC6-70A93BD3C438}"/>
          </ac:grpSpMkLst>
        </pc:grpChg>
        <pc:grpChg chg="add del">
          <ac:chgData name="nandi sai kumar" userId="65c913f798ffe92b" providerId="LiveId" clId="{D29F87E2-4304-4BA4-A2B6-73A4C57CA382}" dt="2023-06-18T06:18:53.793" v="18" actId="26606"/>
          <ac:grpSpMkLst>
            <pc:docMk/>
            <pc:sldMk cId="2553303351" sldId="256"/>
            <ac:grpSpMk id="8" creationId="{03E8C8A2-D2DA-42F8-84AA-AC5AB4251D29}"/>
          </ac:grpSpMkLst>
        </pc:grpChg>
        <pc:grpChg chg="add del">
          <ac:chgData name="nandi sai kumar" userId="65c913f798ffe92b" providerId="LiveId" clId="{D29F87E2-4304-4BA4-A2B6-73A4C57CA382}" dt="2023-06-18T06:32:42.948" v="70" actId="26606"/>
          <ac:grpSpMkLst>
            <pc:docMk/>
            <pc:sldMk cId="2553303351" sldId="256"/>
            <ac:grpSpMk id="9" creationId="{749C117F-F390-437B-ADB0-57E87EFF34F5}"/>
          </ac:grpSpMkLst>
        </pc:grpChg>
        <pc:grpChg chg="add del">
          <ac:chgData name="nandi sai kumar" userId="65c913f798ffe92b" providerId="LiveId" clId="{D29F87E2-4304-4BA4-A2B6-73A4C57CA382}" dt="2023-06-18T06:21:29.393" v="30" actId="26606"/>
          <ac:grpSpMkLst>
            <pc:docMk/>
            <pc:sldMk cId="2553303351" sldId="256"/>
            <ac:grpSpMk id="15" creationId="{7575D7A7-3C36-4508-9BC6-70A93BD3C438}"/>
          </ac:grpSpMkLst>
        </pc:grpChg>
        <pc:grpChg chg="add del">
          <ac:chgData name="nandi sai kumar" userId="65c913f798ffe92b" providerId="LiveId" clId="{D29F87E2-4304-4BA4-A2B6-73A4C57CA382}" dt="2023-06-18T06:21:51.069" v="41" actId="26606"/>
          <ac:grpSpMkLst>
            <pc:docMk/>
            <pc:sldMk cId="2553303351" sldId="256"/>
            <ac:grpSpMk id="17" creationId="{7575D7A7-3C36-4508-9BC6-70A93BD3C438}"/>
          </ac:grpSpMkLst>
        </pc:grpChg>
        <pc:grpChg chg="add del">
          <ac:chgData name="nandi sai kumar" userId="65c913f798ffe92b" providerId="LiveId" clId="{D29F87E2-4304-4BA4-A2B6-73A4C57CA382}" dt="2023-06-18T06:32:42.948" v="70" actId="26606"/>
          <ac:grpSpMkLst>
            <pc:docMk/>
            <pc:sldMk cId="2553303351" sldId="256"/>
            <ac:grpSpMk id="19" creationId="{654E48C8-2A00-4C54-BC9C-B18EE49E9C13}"/>
          </ac:grpSpMkLst>
        </pc:grpChg>
        <pc:grpChg chg="add del">
          <ac:chgData name="nandi sai kumar" userId="65c913f798ffe92b" providerId="LiveId" clId="{D29F87E2-4304-4BA4-A2B6-73A4C57CA382}" dt="2023-06-18T06:39:05.257" v="146" actId="26606"/>
          <ac:grpSpMkLst>
            <pc:docMk/>
            <pc:sldMk cId="2553303351" sldId="256"/>
            <ac:grpSpMk id="20" creationId="{749C117F-F390-437B-ADB0-57E87EFF34F5}"/>
          </ac:grpSpMkLst>
        </pc:grpChg>
        <pc:grpChg chg="add del">
          <ac:chgData name="nandi sai kumar" userId="65c913f798ffe92b" providerId="LiveId" clId="{D29F87E2-4304-4BA4-A2B6-73A4C57CA382}" dt="2023-06-18T06:35:33.503" v="99" actId="26606"/>
          <ac:grpSpMkLst>
            <pc:docMk/>
            <pc:sldMk cId="2553303351" sldId="256"/>
            <ac:grpSpMk id="21" creationId="{9500549F-5B68-400C-A605-BDF102BDBB0A}"/>
          </ac:grpSpMkLst>
        </pc:grpChg>
        <pc:grpChg chg="add del">
          <ac:chgData name="nandi sai kumar" userId="65c913f798ffe92b" providerId="LiveId" clId="{D29F87E2-4304-4BA4-A2B6-73A4C57CA382}" dt="2023-06-18T06:18:12.706" v="5" actId="26606"/>
          <ac:grpSpMkLst>
            <pc:docMk/>
            <pc:sldMk cId="2553303351" sldId="256"/>
            <ac:grpSpMk id="23" creationId="{03E8C8A2-D2DA-42F8-84AA-AC5AB4251D29}"/>
          </ac:grpSpMkLst>
        </pc:grpChg>
        <pc:grpChg chg="add del">
          <ac:chgData name="nandi sai kumar" userId="65c913f798ffe92b" providerId="LiveId" clId="{D29F87E2-4304-4BA4-A2B6-73A4C57CA382}" dt="2023-06-18T06:21:31.423" v="33" actId="26606"/>
          <ac:grpSpMkLst>
            <pc:docMk/>
            <pc:sldMk cId="2553303351" sldId="256"/>
            <ac:grpSpMk id="27" creationId="{7575D7A7-3C36-4508-9BC6-70A93BD3C438}"/>
          </ac:grpSpMkLst>
        </pc:grpChg>
        <pc:grpChg chg="add del">
          <ac:chgData name="nandi sai kumar" userId="65c913f798ffe92b" providerId="LiveId" clId="{D29F87E2-4304-4BA4-A2B6-73A4C57CA382}" dt="2023-06-18T06:21:31.423" v="33" actId="26606"/>
          <ac:grpSpMkLst>
            <pc:docMk/>
            <pc:sldMk cId="2553303351" sldId="256"/>
            <ac:grpSpMk id="30" creationId="{68158C4B-1BFE-4F6D-B2C1-0066FA11935A}"/>
          </ac:grpSpMkLst>
        </pc:grpChg>
        <pc:grpChg chg="add del">
          <ac:chgData name="nandi sai kumar" userId="65c913f798ffe92b" providerId="LiveId" clId="{D29F87E2-4304-4BA4-A2B6-73A4C57CA382}" dt="2023-06-18T06:18:12.706" v="5" actId="26606"/>
          <ac:grpSpMkLst>
            <pc:docMk/>
            <pc:sldMk cId="2553303351" sldId="256"/>
            <ac:grpSpMk id="39" creationId="{5B129734-DF6D-46B8-A0E0-4F178B3AD2FC}"/>
          </ac:grpSpMkLst>
        </pc:grpChg>
        <pc:grpChg chg="add del">
          <ac:chgData name="nandi sai kumar" userId="65c913f798ffe92b" providerId="LiveId" clId="{D29F87E2-4304-4BA4-A2B6-73A4C57CA382}" dt="2023-06-18T06:38:26.702" v="135" actId="26606"/>
          <ac:grpSpMkLst>
            <pc:docMk/>
            <pc:sldMk cId="2553303351" sldId="256"/>
            <ac:grpSpMk id="40" creationId="{03E8C8A2-D2DA-42F8-84AA-AC5AB4251D29}"/>
          </ac:grpSpMkLst>
        </pc:grpChg>
        <pc:grpChg chg="add del">
          <ac:chgData name="nandi sai kumar" userId="65c913f798ffe92b" providerId="LiveId" clId="{D29F87E2-4304-4BA4-A2B6-73A4C57CA382}" dt="2023-06-18T06:35:33.503" v="99" actId="26606"/>
          <ac:grpSpMkLst>
            <pc:docMk/>
            <pc:sldMk cId="2553303351" sldId="256"/>
            <ac:grpSpMk id="42" creationId="{03E8C8A2-D2DA-42F8-84AA-AC5AB4251D29}"/>
          </ac:grpSpMkLst>
        </pc:grpChg>
        <pc:grpChg chg="add del">
          <ac:chgData name="nandi sai kumar" userId="65c913f798ffe92b" providerId="LiveId" clId="{D29F87E2-4304-4BA4-A2B6-73A4C57CA382}" dt="2023-06-18T06:21:40.634" v="37" actId="26606"/>
          <ac:grpSpMkLst>
            <pc:docMk/>
            <pc:sldMk cId="2553303351" sldId="256"/>
            <ac:grpSpMk id="44" creationId="{7575D7A7-3C36-4508-9BC6-70A93BD3C438}"/>
          </ac:grpSpMkLst>
        </pc:grpChg>
        <pc:grpChg chg="add del">
          <ac:chgData name="nandi sai kumar" userId="65c913f798ffe92b" providerId="LiveId" clId="{D29F87E2-4304-4BA4-A2B6-73A4C57CA382}" dt="2023-06-18T06:18:13.981" v="8" actId="26606"/>
          <ac:grpSpMkLst>
            <pc:docMk/>
            <pc:sldMk cId="2553303351" sldId="256"/>
            <ac:grpSpMk id="45" creationId="{03E8C8A2-D2DA-42F8-84AA-AC5AB4251D29}"/>
          </ac:grpSpMkLst>
        </pc:grpChg>
        <pc:grpChg chg="add del">
          <ac:chgData name="nandi sai kumar" userId="65c913f798ffe92b" providerId="LiveId" clId="{D29F87E2-4304-4BA4-A2B6-73A4C57CA382}" dt="2023-06-18T06:18:52.551" v="17" actId="26606"/>
          <ac:grpSpMkLst>
            <pc:docMk/>
            <pc:sldMk cId="2553303351" sldId="256"/>
            <ac:grpSpMk id="50" creationId="{03E8C8A2-D2DA-42F8-84AA-AC5AB4251D29}"/>
          </ac:grpSpMkLst>
        </pc:grpChg>
        <pc:grpChg chg="add del">
          <ac:chgData name="nandi sai kumar" userId="65c913f798ffe92b" providerId="LiveId" clId="{D29F87E2-4304-4BA4-A2B6-73A4C57CA382}" dt="2023-06-18T06:18:52.551" v="17" actId="26606"/>
          <ac:grpSpMkLst>
            <pc:docMk/>
            <pc:sldMk cId="2553303351" sldId="256"/>
            <ac:grpSpMk id="54" creationId="{C929FEA8-B524-492D-9E1B-D7CF0D1C167B}"/>
          </ac:grpSpMkLst>
        </pc:grpChg>
        <pc:grpChg chg="add del">
          <ac:chgData name="nandi sai kumar" userId="65c913f798ffe92b" providerId="LiveId" clId="{D29F87E2-4304-4BA4-A2B6-73A4C57CA382}" dt="2023-06-18T06:35:53.715" v="102" actId="26606"/>
          <ac:grpSpMkLst>
            <pc:docMk/>
            <pc:sldMk cId="2553303351" sldId="256"/>
            <ac:grpSpMk id="64" creationId="{5B129734-DF6D-46B8-A0E0-4F178B3AD2FC}"/>
          </ac:grpSpMkLst>
        </pc:grpChg>
        <pc:grpChg chg="add del">
          <ac:chgData name="nandi sai kumar" userId="65c913f798ffe92b" providerId="LiveId" clId="{D29F87E2-4304-4BA4-A2B6-73A4C57CA382}" dt="2023-06-18T06:33:56.563" v="80" actId="26606"/>
          <ac:grpSpMkLst>
            <pc:docMk/>
            <pc:sldMk cId="2553303351" sldId="256"/>
            <ac:grpSpMk id="66" creationId="{68D3EAE6-5AC4-4EF7-BA5E-FF047F0576D0}"/>
          </ac:grpSpMkLst>
        </pc:grpChg>
        <pc:grpChg chg="add del">
          <ac:chgData name="nandi sai kumar" userId="65c913f798ffe92b" providerId="LiveId" clId="{D29F87E2-4304-4BA4-A2B6-73A4C57CA382}" dt="2023-06-18T06:38:40.698" v="139" actId="26606"/>
          <ac:grpSpMkLst>
            <pc:docMk/>
            <pc:sldMk cId="2553303351" sldId="256"/>
            <ac:grpSpMk id="73" creationId="{654E48C8-2A00-4C54-BC9C-B18EE49E9C13}"/>
          </ac:grpSpMkLst>
        </pc:grpChg>
        <pc:grpChg chg="add del">
          <ac:chgData name="nandi sai kumar" userId="65c913f798ffe92b" providerId="LiveId" clId="{D29F87E2-4304-4BA4-A2B6-73A4C57CA382}" dt="2023-06-18T06:33:56.563" v="80" actId="26606"/>
          <ac:grpSpMkLst>
            <pc:docMk/>
            <pc:sldMk cId="2553303351" sldId="256"/>
            <ac:grpSpMk id="78" creationId="{89D63831-72A5-4678-B3A3-0366102A22C0}"/>
          </ac:grpSpMkLst>
        </pc:grpChg>
        <pc:grpChg chg="add del">
          <ac:chgData name="nandi sai kumar" userId="65c913f798ffe92b" providerId="LiveId" clId="{D29F87E2-4304-4BA4-A2B6-73A4C57CA382}" dt="2023-06-18T06:39:05.257" v="146" actId="26606"/>
          <ac:grpSpMkLst>
            <pc:docMk/>
            <pc:sldMk cId="2553303351" sldId="256"/>
            <ac:grpSpMk id="81" creationId="{654E48C8-2A00-4C54-BC9C-B18EE49E9C13}"/>
          </ac:grpSpMkLst>
        </pc:grpChg>
        <pc:grpChg chg="add del">
          <ac:chgData name="nandi sai kumar" userId="65c913f798ffe92b" providerId="LiveId" clId="{D29F87E2-4304-4BA4-A2B6-73A4C57CA382}" dt="2023-06-18T06:34:03.460" v="84" actId="26606"/>
          <ac:grpSpMkLst>
            <pc:docMk/>
            <pc:sldMk cId="2553303351" sldId="256"/>
            <ac:grpSpMk id="86" creationId="{68D3EAE6-5AC4-4EF7-BA5E-FF047F0576D0}"/>
          </ac:grpSpMkLst>
        </pc:grpChg>
        <pc:grpChg chg="add del">
          <ac:chgData name="nandi sai kumar" userId="65c913f798ffe92b" providerId="LiveId" clId="{D29F87E2-4304-4BA4-A2B6-73A4C57CA382}" dt="2023-06-18T06:34:03.460" v="84" actId="26606"/>
          <ac:grpSpMkLst>
            <pc:docMk/>
            <pc:sldMk cId="2553303351" sldId="256"/>
            <ac:grpSpMk id="90" creationId="{DBE8FA03-0FFD-42FB-A77A-D8BDBAF49319}"/>
          </ac:grpSpMkLst>
        </pc:grpChg>
        <pc:grpChg chg="add del">
          <ac:chgData name="nandi sai kumar" userId="65c913f798ffe92b" providerId="LiveId" clId="{D29F87E2-4304-4BA4-A2B6-73A4C57CA382}" dt="2023-06-18T06:39:05.205" v="145" actId="26606"/>
          <ac:grpSpMkLst>
            <pc:docMk/>
            <pc:sldMk cId="2553303351" sldId="256"/>
            <ac:grpSpMk id="96" creationId="{749C117F-F390-437B-ADB0-57E87EFF34F5}"/>
          </ac:grpSpMkLst>
        </pc:grpChg>
        <pc:grpChg chg="add del">
          <ac:chgData name="nandi sai kumar" userId="65c913f798ffe92b" providerId="LiveId" clId="{D29F87E2-4304-4BA4-A2B6-73A4C57CA382}" dt="2023-06-18T06:40:59.787" v="152" actId="26606"/>
          <ac:grpSpMkLst>
            <pc:docMk/>
            <pc:sldMk cId="2553303351" sldId="256"/>
            <ac:grpSpMk id="113" creationId="{03E8C8A2-D2DA-42F8-84AA-AC5AB4251D29}"/>
          </ac:grpSpMkLst>
        </pc:grpChg>
        <pc:grpChg chg="add del">
          <ac:chgData name="nandi sai kumar" userId="65c913f798ffe92b" providerId="LiveId" clId="{D29F87E2-4304-4BA4-A2B6-73A4C57CA382}" dt="2023-06-18T06:40:59.787" v="152" actId="26606"/>
          <ac:grpSpMkLst>
            <pc:docMk/>
            <pc:sldMk cId="2553303351" sldId="256"/>
            <ac:grpSpMk id="116" creationId="{67288C4F-0F6C-4226-B8D2-C0EE4786C567}"/>
          </ac:grpSpMkLst>
        </pc:grpChg>
        <pc:grpChg chg="add del">
          <ac:chgData name="nandi sai kumar" userId="65c913f798ffe92b" providerId="LiveId" clId="{D29F87E2-4304-4BA4-A2B6-73A4C57CA382}" dt="2023-06-18T06:41:38.657" v="156" actId="26606"/>
          <ac:grpSpMkLst>
            <pc:docMk/>
            <pc:sldMk cId="2553303351" sldId="256"/>
            <ac:grpSpMk id="123" creationId="{03E8C8A2-D2DA-42F8-84AA-AC5AB4251D29}"/>
          </ac:grpSpMkLst>
        </pc:grpChg>
        <pc:grpChg chg="add del">
          <ac:chgData name="nandi sai kumar" userId="65c913f798ffe92b" providerId="LiveId" clId="{D29F87E2-4304-4BA4-A2B6-73A4C57CA382}" dt="2023-06-18T06:41:38.657" v="156" actId="26606"/>
          <ac:grpSpMkLst>
            <pc:docMk/>
            <pc:sldMk cId="2553303351" sldId="256"/>
            <ac:grpSpMk id="133" creationId="{BB728A18-FF26-43E9-AF31-9608EBA3D5C7}"/>
          </ac:grpSpMkLst>
        </pc:grpChg>
        <pc:grpChg chg="add">
          <ac:chgData name="nandi sai kumar" userId="65c913f798ffe92b" providerId="LiveId" clId="{D29F87E2-4304-4BA4-A2B6-73A4C57CA382}" dt="2023-06-18T06:41:38.657" v="156" actId="26606"/>
          <ac:grpSpMkLst>
            <pc:docMk/>
            <pc:sldMk cId="2553303351" sldId="256"/>
            <ac:grpSpMk id="146" creationId="{749C117F-F390-437B-ADB0-57E87EFF34F5}"/>
          </ac:grpSpMkLst>
        </pc:grpChg>
        <pc:grpChg chg="add">
          <ac:chgData name="nandi sai kumar" userId="65c913f798ffe92b" providerId="LiveId" clId="{D29F87E2-4304-4BA4-A2B6-73A4C57CA382}" dt="2023-06-18T06:41:38.657" v="156" actId="26606"/>
          <ac:grpSpMkLst>
            <pc:docMk/>
            <pc:sldMk cId="2553303351" sldId="256"/>
            <ac:grpSpMk id="156" creationId="{654E48C8-2A00-4C54-BC9C-B18EE49E9C13}"/>
          </ac:grpSpMkLst>
        </pc:grpChg>
        <pc:picChg chg="add del mod">
          <ac:chgData name="nandi sai kumar" userId="65c913f798ffe92b" providerId="LiveId" clId="{D29F87E2-4304-4BA4-A2B6-73A4C57CA382}" dt="2023-06-18T06:35:55.653" v="104" actId="931"/>
          <ac:picMkLst>
            <pc:docMk/>
            <pc:sldMk cId="2553303351" sldId="256"/>
            <ac:picMk id="4" creationId="{097FE0E3-5469-AC8E-1D50-C4C49F44C3FC}"/>
          </ac:picMkLst>
        </pc:picChg>
        <pc:picChg chg="add del mod">
          <ac:chgData name="nandi sai kumar" userId="65c913f798ffe92b" providerId="LiveId" clId="{D29F87E2-4304-4BA4-A2B6-73A4C57CA382}" dt="2023-06-18T06:18:53.793" v="18" actId="26606"/>
          <ac:picMkLst>
            <pc:docMk/>
            <pc:sldMk cId="2553303351" sldId="256"/>
            <ac:picMk id="4" creationId="{10ACA1D7-EB6D-6F34-1AC7-632E21CA8CBA}"/>
          </ac:picMkLst>
        </pc:picChg>
        <pc:picChg chg="add del mod ord">
          <ac:chgData name="nandi sai kumar" userId="65c913f798ffe92b" providerId="LiveId" clId="{D29F87E2-4304-4BA4-A2B6-73A4C57CA382}" dt="2023-06-18T06:34:05.315" v="86" actId="931"/>
          <ac:picMkLst>
            <pc:docMk/>
            <pc:sldMk cId="2553303351" sldId="256"/>
            <ac:picMk id="7" creationId="{ECC1B3B8-AC6D-5963-758B-6CFEE8D2C529}"/>
          </ac:picMkLst>
        </pc:picChg>
        <pc:picChg chg="add mod">
          <ac:chgData name="nandi sai kumar" userId="65c913f798ffe92b" providerId="LiveId" clId="{D29F87E2-4304-4BA4-A2B6-73A4C57CA382}" dt="2023-06-18T06:35:24.068" v="97" actId="571"/>
          <ac:picMkLst>
            <pc:docMk/>
            <pc:sldMk cId="2553303351" sldId="256"/>
            <ac:picMk id="8" creationId="{36797687-79BB-68EF-72F9-F0DCFC471C38}"/>
          </ac:picMkLst>
        </pc:picChg>
        <pc:picChg chg="add del mod">
          <ac:chgData name="nandi sai kumar" userId="65c913f798ffe92b" providerId="LiveId" clId="{D29F87E2-4304-4BA4-A2B6-73A4C57CA382}" dt="2023-06-18T06:38:27.330" v="137" actId="931"/>
          <ac:picMkLst>
            <pc:docMk/>
            <pc:sldMk cId="2553303351" sldId="256"/>
            <ac:picMk id="14" creationId="{BFA96F1C-C747-EB7E-4F4C-4DB27A2CF62B}"/>
          </ac:picMkLst>
        </pc:picChg>
        <pc:picChg chg="add mod">
          <ac:chgData name="nandi sai kumar" userId="65c913f798ffe92b" providerId="LiveId" clId="{D29F87E2-4304-4BA4-A2B6-73A4C57CA382}" dt="2023-06-18T06:41:38.657" v="156" actId="26606"/>
          <ac:picMkLst>
            <pc:docMk/>
            <pc:sldMk cId="2553303351" sldId="256"/>
            <ac:picMk id="16" creationId="{9B16A7AB-48E2-9E6D-C03D-E0726843C476}"/>
          </ac:picMkLst>
        </pc:picChg>
        <pc:picChg chg="add del">
          <ac:chgData name="nandi sai kumar" userId="65c913f798ffe92b" providerId="LiveId" clId="{D29F87E2-4304-4BA4-A2B6-73A4C57CA382}" dt="2023-06-18T06:38:40.698" v="139" actId="26606"/>
          <ac:picMkLst>
            <pc:docMk/>
            <pc:sldMk cId="2553303351" sldId="256"/>
            <ac:picMk id="79" creationId="{2029E78A-B573-BA8A-38FF-89835C82CE0A}"/>
          </ac:picMkLst>
        </pc:picChg>
        <pc:cxnChg chg="add del">
          <ac:chgData name="nandi sai kumar" userId="65c913f798ffe92b" providerId="LiveId" clId="{D29F87E2-4304-4BA4-A2B6-73A4C57CA382}" dt="2023-06-18T06:24:03.528" v="64" actId="26606"/>
          <ac:cxnSpMkLst>
            <pc:docMk/>
            <pc:sldMk cId="2553303351" sldId="256"/>
            <ac:cxnSpMk id="13" creationId="{AE446D0E-6531-40B7-A182-FB8602439777}"/>
          </ac:cxnSpMkLst>
        </pc:cxnChg>
        <pc:cxnChg chg="add del">
          <ac:chgData name="nandi sai kumar" userId="65c913f798ffe92b" providerId="LiveId" clId="{D29F87E2-4304-4BA4-A2B6-73A4C57CA382}" dt="2023-06-18T06:18:53.793" v="18" actId="26606"/>
          <ac:cxnSpMkLst>
            <pc:docMk/>
            <pc:sldMk cId="2553303351" sldId="256"/>
            <ac:cxnSpMk id="14" creationId="{0DFD28A6-39F3-425F-8050-E5BF1B4523B2}"/>
          </ac:cxnSpMkLst>
        </pc:cxnChg>
        <pc:cxnChg chg="add del">
          <ac:chgData name="nandi sai kumar" userId="65c913f798ffe92b" providerId="LiveId" clId="{D29F87E2-4304-4BA4-A2B6-73A4C57CA382}" dt="2023-06-18T06:18:53.793" v="18" actId="26606"/>
          <ac:cxnSpMkLst>
            <pc:docMk/>
            <pc:sldMk cId="2553303351" sldId="256"/>
            <ac:cxnSpMk id="18" creationId="{B48BEE9B-A2F4-4BF3-9EAD-16E1A7FC2DC6}"/>
          </ac:cxnSpMkLst>
        </pc:cxnChg>
        <pc:cxnChg chg="add del">
          <ac:chgData name="nandi sai kumar" userId="65c913f798ffe92b" providerId="LiveId" clId="{D29F87E2-4304-4BA4-A2B6-73A4C57CA382}" dt="2023-06-18T06:21:29.393" v="30" actId="26606"/>
          <ac:cxnSpMkLst>
            <pc:docMk/>
            <pc:sldMk cId="2553303351" sldId="256"/>
            <ac:cxnSpMk id="24" creationId="{AE446D0E-6531-40B7-A182-FB8602439777}"/>
          </ac:cxnSpMkLst>
        </pc:cxnChg>
        <pc:cxnChg chg="add del">
          <ac:chgData name="nandi sai kumar" userId="65c913f798ffe92b" providerId="LiveId" clId="{D29F87E2-4304-4BA4-A2B6-73A4C57CA382}" dt="2023-06-18T06:21:51.069" v="41" actId="26606"/>
          <ac:cxnSpMkLst>
            <pc:docMk/>
            <pc:sldMk cId="2553303351" sldId="256"/>
            <ac:cxnSpMk id="25" creationId="{AE446D0E-6531-40B7-A182-FB8602439777}"/>
          </ac:cxnSpMkLst>
        </pc:cxnChg>
        <pc:cxnChg chg="add del">
          <ac:chgData name="nandi sai kumar" userId="65c913f798ffe92b" providerId="LiveId" clId="{D29F87E2-4304-4BA4-A2B6-73A4C57CA382}" dt="2023-06-18T06:18:12.706" v="5" actId="26606"/>
          <ac:cxnSpMkLst>
            <pc:docMk/>
            <pc:sldMk cId="2553303351" sldId="256"/>
            <ac:cxnSpMk id="29" creationId="{0DFD28A6-39F3-425F-8050-E5BF1B4523B2}"/>
          </ac:cxnSpMkLst>
        </pc:cxnChg>
        <pc:cxnChg chg="add del">
          <ac:chgData name="nandi sai kumar" userId="65c913f798ffe92b" providerId="LiveId" clId="{D29F87E2-4304-4BA4-A2B6-73A4C57CA382}" dt="2023-06-18T06:32:42.948" v="70" actId="26606"/>
          <ac:cxnSpMkLst>
            <pc:docMk/>
            <pc:sldMk cId="2553303351" sldId="256"/>
            <ac:cxnSpMk id="32" creationId="{20742BC3-654B-4E41-9A6A-73A42E477639}"/>
          </ac:cxnSpMkLst>
        </pc:cxnChg>
        <pc:cxnChg chg="add del">
          <ac:chgData name="nandi sai kumar" userId="65c913f798ffe92b" providerId="LiveId" clId="{D29F87E2-4304-4BA4-A2B6-73A4C57CA382}" dt="2023-06-18T06:18:12.706" v="5" actId="26606"/>
          <ac:cxnSpMkLst>
            <pc:docMk/>
            <pc:sldMk cId="2553303351" sldId="256"/>
            <ac:cxnSpMk id="35" creationId="{4AA791FC-1AEF-4561-93B5-6B9E981BBB74}"/>
          </ac:cxnSpMkLst>
        </pc:cxnChg>
        <pc:cxnChg chg="add del">
          <ac:chgData name="nandi sai kumar" userId="65c913f798ffe92b" providerId="LiveId" clId="{D29F87E2-4304-4BA4-A2B6-73A4C57CA382}" dt="2023-06-18T06:21:31.423" v="33" actId="26606"/>
          <ac:cxnSpMkLst>
            <pc:docMk/>
            <pc:sldMk cId="2553303351" sldId="256"/>
            <ac:cxnSpMk id="36" creationId="{14319AF2-886A-4C5D-B34C-17FCB0267EEB}"/>
          </ac:cxnSpMkLst>
        </pc:cxnChg>
        <pc:cxnChg chg="add del">
          <ac:chgData name="nandi sai kumar" userId="65c913f798ffe92b" providerId="LiveId" clId="{D29F87E2-4304-4BA4-A2B6-73A4C57CA382}" dt="2023-06-18T06:21:31.423" v="33" actId="26606"/>
          <ac:cxnSpMkLst>
            <pc:docMk/>
            <pc:sldMk cId="2553303351" sldId="256"/>
            <ac:cxnSpMk id="38" creationId="{AE446D0E-6531-40B7-A182-FB8602439777}"/>
          </ac:cxnSpMkLst>
        </pc:cxnChg>
        <pc:cxnChg chg="add del">
          <ac:chgData name="nandi sai kumar" userId="65c913f798ffe92b" providerId="LiveId" clId="{D29F87E2-4304-4BA4-A2B6-73A4C57CA382}" dt="2023-06-18T06:18:52.551" v="17" actId="26606"/>
          <ac:cxnSpMkLst>
            <pc:docMk/>
            <pc:sldMk cId="2553303351" sldId="256"/>
            <ac:cxnSpMk id="41" creationId="{FA2F8AFE-17D5-4D84-BEE2-F0CAE81E6DAF}"/>
          </ac:cxnSpMkLst>
        </pc:cxnChg>
        <pc:cxnChg chg="add del">
          <ac:chgData name="nandi sai kumar" userId="65c913f798ffe92b" providerId="LiveId" clId="{D29F87E2-4304-4BA4-A2B6-73A4C57CA382}" dt="2023-06-18T06:35:53.715" v="102" actId="26606"/>
          <ac:cxnSpMkLst>
            <pc:docMk/>
            <pc:sldMk cId="2553303351" sldId="256"/>
            <ac:cxnSpMk id="43" creationId="{0DFD28A6-39F3-425F-8050-E5BF1B4523B2}"/>
          </ac:cxnSpMkLst>
        </pc:cxnChg>
        <pc:cxnChg chg="add del">
          <ac:chgData name="nandi sai kumar" userId="65c913f798ffe92b" providerId="LiveId" clId="{D29F87E2-4304-4BA4-A2B6-73A4C57CA382}" dt="2023-06-18T06:18:13.981" v="8" actId="26606"/>
          <ac:cxnSpMkLst>
            <pc:docMk/>
            <pc:sldMk cId="2553303351" sldId="256"/>
            <ac:cxnSpMk id="46" creationId="{0DFD28A6-39F3-425F-8050-E5BF1B4523B2}"/>
          </ac:cxnSpMkLst>
        </pc:cxnChg>
        <pc:cxnChg chg="add del">
          <ac:chgData name="nandi sai kumar" userId="65c913f798ffe92b" providerId="LiveId" clId="{D29F87E2-4304-4BA4-A2B6-73A4C57CA382}" dt="2023-06-18T06:18:13.981" v="8" actId="26606"/>
          <ac:cxnSpMkLst>
            <pc:docMk/>
            <pc:sldMk cId="2553303351" sldId="256"/>
            <ac:cxnSpMk id="48" creationId="{B48BEE9B-A2F4-4BF3-9EAD-16E1A7FC2DC6}"/>
          </ac:cxnSpMkLst>
        </pc:cxnChg>
        <pc:cxnChg chg="add del">
          <ac:chgData name="nandi sai kumar" userId="65c913f798ffe92b" providerId="LiveId" clId="{D29F87E2-4304-4BA4-A2B6-73A4C57CA382}" dt="2023-06-18T06:21:40.634" v="37" actId="26606"/>
          <ac:cxnSpMkLst>
            <pc:docMk/>
            <pc:sldMk cId="2553303351" sldId="256"/>
            <ac:cxnSpMk id="49" creationId="{AE446D0E-6531-40B7-A182-FB8602439777}"/>
          </ac:cxnSpMkLst>
        </pc:cxnChg>
        <pc:cxnChg chg="add del">
          <ac:chgData name="nandi sai kumar" userId="65c913f798ffe92b" providerId="LiveId" clId="{D29F87E2-4304-4BA4-A2B6-73A4C57CA382}" dt="2023-06-18T06:18:52.551" v="17" actId="26606"/>
          <ac:cxnSpMkLst>
            <pc:docMk/>
            <pc:sldMk cId="2553303351" sldId="256"/>
            <ac:cxnSpMk id="51" creationId="{0DFD28A6-39F3-425F-8050-E5BF1B4523B2}"/>
          </ac:cxnSpMkLst>
        </pc:cxnChg>
        <pc:cxnChg chg="add del">
          <ac:chgData name="nandi sai kumar" userId="65c913f798ffe92b" providerId="LiveId" clId="{D29F87E2-4304-4BA4-A2B6-73A4C57CA382}" dt="2023-06-18T06:35:33.503" v="99" actId="26606"/>
          <ac:cxnSpMkLst>
            <pc:docMk/>
            <pc:sldMk cId="2553303351" sldId="256"/>
            <ac:cxnSpMk id="55" creationId="{0DFD28A6-39F3-425F-8050-E5BF1B4523B2}"/>
          </ac:cxnSpMkLst>
        </pc:cxnChg>
        <pc:cxnChg chg="add del">
          <ac:chgData name="nandi sai kumar" userId="65c913f798ffe92b" providerId="LiveId" clId="{D29F87E2-4304-4BA4-A2B6-73A4C57CA382}" dt="2023-06-18T06:35:33.503" v="99" actId="26606"/>
          <ac:cxnSpMkLst>
            <pc:docMk/>
            <pc:sldMk cId="2553303351" sldId="256"/>
            <ac:cxnSpMk id="61" creationId="{1E22DAF0-5C05-4D01-A6C7-28326657739A}"/>
          </ac:cxnSpMkLst>
        </pc:cxnChg>
        <pc:cxnChg chg="add del">
          <ac:chgData name="nandi sai kumar" userId="65c913f798ffe92b" providerId="LiveId" clId="{D29F87E2-4304-4BA4-A2B6-73A4C57CA382}" dt="2023-06-18T06:35:53.715" v="102" actId="26606"/>
          <ac:cxnSpMkLst>
            <pc:docMk/>
            <pc:sldMk cId="2553303351" sldId="256"/>
            <ac:cxnSpMk id="62" creationId="{4AA791FC-1AEF-4561-93B5-6B9E981BBB74}"/>
          </ac:cxnSpMkLst>
        </pc:cxnChg>
        <pc:cxnChg chg="add del">
          <ac:chgData name="nandi sai kumar" userId="65c913f798ffe92b" providerId="LiveId" clId="{D29F87E2-4304-4BA4-A2B6-73A4C57CA382}" dt="2023-06-18T06:38:26.702" v="135" actId="26606"/>
          <ac:cxnSpMkLst>
            <pc:docMk/>
            <pc:sldMk cId="2553303351" sldId="256"/>
            <ac:cxnSpMk id="67" creationId="{0DFD28A6-39F3-425F-8050-E5BF1B4523B2}"/>
          </ac:cxnSpMkLst>
        </pc:cxnChg>
        <pc:cxnChg chg="add del">
          <ac:chgData name="nandi sai kumar" userId="65c913f798ffe92b" providerId="LiveId" clId="{D29F87E2-4304-4BA4-A2B6-73A4C57CA382}" dt="2023-06-18T06:38:26.702" v="135" actId="26606"/>
          <ac:cxnSpMkLst>
            <pc:docMk/>
            <pc:sldMk cId="2553303351" sldId="256"/>
            <ac:cxnSpMk id="69" creationId="{B48BEE9B-A2F4-4BF3-9EAD-16E1A7FC2DC6}"/>
          </ac:cxnSpMkLst>
        </pc:cxnChg>
        <pc:cxnChg chg="add del">
          <ac:chgData name="nandi sai kumar" userId="65c913f798ffe92b" providerId="LiveId" clId="{D29F87E2-4304-4BA4-A2B6-73A4C57CA382}" dt="2023-06-18T06:38:40.698" v="139" actId="26606"/>
          <ac:cxnSpMkLst>
            <pc:docMk/>
            <pc:sldMk cId="2553303351" sldId="256"/>
            <ac:cxnSpMk id="70" creationId="{20742BC3-654B-4E41-9A6A-73A42E477639}"/>
          </ac:cxnSpMkLst>
        </pc:cxnChg>
        <pc:cxnChg chg="add del">
          <ac:chgData name="nandi sai kumar" userId="65c913f798ffe92b" providerId="LiveId" clId="{D29F87E2-4304-4BA4-A2B6-73A4C57CA382}" dt="2023-06-18T06:33:56.563" v="80" actId="26606"/>
          <ac:cxnSpMkLst>
            <pc:docMk/>
            <pc:sldMk cId="2553303351" sldId="256"/>
            <ac:cxnSpMk id="72" creationId="{2127D324-ED99-4DAD-96B2-75E77B6EE6DC}"/>
          </ac:cxnSpMkLst>
        </pc:cxnChg>
        <pc:cxnChg chg="add del">
          <ac:chgData name="nandi sai kumar" userId="65c913f798ffe92b" providerId="LiveId" clId="{D29F87E2-4304-4BA4-A2B6-73A4C57CA382}" dt="2023-06-18T06:39:05.257" v="146" actId="26606"/>
          <ac:cxnSpMkLst>
            <pc:docMk/>
            <pc:sldMk cId="2553303351" sldId="256"/>
            <ac:cxnSpMk id="77" creationId="{20742BC3-654B-4E41-9A6A-73A42E477639}"/>
          </ac:cxnSpMkLst>
        </pc:cxnChg>
        <pc:cxnChg chg="add del">
          <ac:chgData name="nandi sai kumar" userId="65c913f798ffe92b" providerId="LiveId" clId="{D29F87E2-4304-4BA4-A2B6-73A4C57CA382}" dt="2023-06-18T06:33:56.563" v="80" actId="26606"/>
          <ac:cxnSpMkLst>
            <pc:docMk/>
            <pc:sldMk cId="2553303351" sldId="256"/>
            <ac:cxnSpMk id="84" creationId="{AEF45363-5B42-4E13-9F25-F8B50C12D1A7}"/>
          </ac:cxnSpMkLst>
        </pc:cxnChg>
        <pc:cxnChg chg="add del">
          <ac:chgData name="nandi sai kumar" userId="65c913f798ffe92b" providerId="LiveId" clId="{D29F87E2-4304-4BA4-A2B6-73A4C57CA382}" dt="2023-06-18T06:34:03.460" v="84" actId="26606"/>
          <ac:cxnSpMkLst>
            <pc:docMk/>
            <pc:sldMk cId="2553303351" sldId="256"/>
            <ac:cxnSpMk id="87" creationId="{2127D324-ED99-4DAD-96B2-75E77B6EE6DC}"/>
          </ac:cxnSpMkLst>
        </pc:cxnChg>
        <pc:cxnChg chg="add del">
          <ac:chgData name="nandi sai kumar" userId="65c913f798ffe92b" providerId="LiveId" clId="{D29F87E2-4304-4BA4-A2B6-73A4C57CA382}" dt="2023-06-18T06:34:03.460" v="84" actId="26606"/>
          <ac:cxnSpMkLst>
            <pc:docMk/>
            <pc:sldMk cId="2553303351" sldId="256"/>
            <ac:cxnSpMk id="93" creationId="{FD50B227-4FF9-47B4-BBEE-75689DFBFAB8}"/>
          </ac:cxnSpMkLst>
        </pc:cxnChg>
        <pc:cxnChg chg="add del">
          <ac:chgData name="nandi sai kumar" userId="65c913f798ffe92b" providerId="LiveId" clId="{D29F87E2-4304-4BA4-A2B6-73A4C57CA382}" dt="2023-06-18T06:39:05.205" v="145" actId="26606"/>
          <ac:cxnSpMkLst>
            <pc:docMk/>
            <pc:sldMk cId="2553303351" sldId="256"/>
            <ac:cxnSpMk id="102" creationId="{20742BC3-654B-4E41-9A6A-73A42E477639}"/>
          </ac:cxnSpMkLst>
        </pc:cxnChg>
        <pc:cxnChg chg="add del">
          <ac:chgData name="nandi sai kumar" userId="65c913f798ffe92b" providerId="LiveId" clId="{D29F87E2-4304-4BA4-A2B6-73A4C57CA382}" dt="2023-06-18T06:40:59.787" v="152" actId="26606"/>
          <ac:cxnSpMkLst>
            <pc:docMk/>
            <pc:sldMk cId="2553303351" sldId="256"/>
            <ac:cxnSpMk id="112" creationId="{EE0488CE-8E24-413E-B105-426B0506EB5E}"/>
          </ac:cxnSpMkLst>
        </pc:cxnChg>
        <pc:cxnChg chg="add del">
          <ac:chgData name="nandi sai kumar" userId="65c913f798ffe92b" providerId="LiveId" clId="{D29F87E2-4304-4BA4-A2B6-73A4C57CA382}" dt="2023-06-18T06:40:59.787" v="152" actId="26606"/>
          <ac:cxnSpMkLst>
            <pc:docMk/>
            <pc:sldMk cId="2553303351" sldId="256"/>
            <ac:cxnSpMk id="114" creationId="{0DFD28A6-39F3-425F-8050-E5BF1B4523B2}"/>
          </ac:cxnSpMkLst>
        </pc:cxnChg>
        <pc:cxnChg chg="add del">
          <ac:chgData name="nandi sai kumar" userId="65c913f798ffe92b" providerId="LiveId" clId="{D29F87E2-4304-4BA4-A2B6-73A4C57CA382}" dt="2023-06-18T06:41:38.657" v="156" actId="26606"/>
          <ac:cxnSpMkLst>
            <pc:docMk/>
            <pc:sldMk cId="2553303351" sldId="256"/>
            <ac:cxnSpMk id="129" creationId="{0DFD28A6-39F3-425F-8050-E5BF1B4523B2}"/>
          </ac:cxnSpMkLst>
        </pc:cxnChg>
        <pc:cxnChg chg="add del">
          <ac:chgData name="nandi sai kumar" userId="65c913f798ffe92b" providerId="LiveId" clId="{D29F87E2-4304-4BA4-A2B6-73A4C57CA382}" dt="2023-06-18T06:41:38.657" v="156" actId="26606"/>
          <ac:cxnSpMkLst>
            <pc:docMk/>
            <pc:sldMk cId="2553303351" sldId="256"/>
            <ac:cxnSpMk id="141" creationId="{10A370BF-9768-4FA0-8887-C3777F3A9C9C}"/>
          </ac:cxnSpMkLst>
        </pc:cxnChg>
        <pc:cxnChg chg="add">
          <ac:chgData name="nandi sai kumar" userId="65c913f798ffe92b" providerId="LiveId" clId="{D29F87E2-4304-4BA4-A2B6-73A4C57CA382}" dt="2023-06-18T06:41:38.657" v="156" actId="26606"/>
          <ac:cxnSpMkLst>
            <pc:docMk/>
            <pc:sldMk cId="2553303351" sldId="256"/>
            <ac:cxnSpMk id="152" creationId="{20742BC3-654B-4E41-9A6A-73A42E477639}"/>
          </ac:cxnSpMkLst>
        </pc:cxnChg>
      </pc:sldChg>
      <pc:sldChg chg="addSp delSp modSp mod setBg setClrOvrMap">
        <pc:chgData name="nandi sai kumar" userId="65c913f798ffe92b" providerId="LiveId" clId="{D29F87E2-4304-4BA4-A2B6-73A4C57CA382}" dt="2023-06-18T06:38:22.660" v="133" actId="931"/>
        <pc:sldMkLst>
          <pc:docMk/>
          <pc:sldMk cId="353076637" sldId="257"/>
        </pc:sldMkLst>
        <pc:spChg chg="mod">
          <ac:chgData name="nandi sai kumar" userId="65c913f798ffe92b" providerId="LiveId" clId="{D29F87E2-4304-4BA4-A2B6-73A4C57CA382}" dt="2023-06-18T06:38:22.088" v="131" actId="26606"/>
          <ac:spMkLst>
            <pc:docMk/>
            <pc:sldMk cId="353076637" sldId="257"/>
            <ac:spMk id="4" creationId="{D74E8CDE-0919-24DA-B0B8-9FB3957EED27}"/>
          </ac:spMkLst>
        </pc:spChg>
        <pc:spChg chg="add del mod">
          <ac:chgData name="nandi sai kumar" userId="65c913f798ffe92b" providerId="LiveId" clId="{D29F87E2-4304-4BA4-A2B6-73A4C57CA382}" dt="2023-06-18T06:38:22.088" v="131" actId="26606"/>
          <ac:spMkLst>
            <pc:docMk/>
            <pc:sldMk cId="353076637" sldId="257"/>
            <ac:spMk id="5" creationId="{A65F68B6-CDBC-44C3-ABF1-F2099265A7FA}"/>
          </ac:spMkLst>
        </pc:spChg>
        <pc:spChg chg="add del">
          <ac:chgData name="nandi sai kumar" userId="65c913f798ffe92b" providerId="LiveId" clId="{D29F87E2-4304-4BA4-A2B6-73A4C57CA382}" dt="2023-06-18T06:20:52.070" v="25" actId="26606"/>
          <ac:spMkLst>
            <pc:docMk/>
            <pc:sldMk cId="353076637" sldId="257"/>
            <ac:spMk id="9" creationId="{B7328C2D-38F0-4C80-9EA5-A1AD0D6B2022}"/>
          </ac:spMkLst>
        </pc:spChg>
        <pc:spChg chg="add del">
          <ac:chgData name="nandi sai kumar" userId="65c913f798ffe92b" providerId="LiveId" clId="{D29F87E2-4304-4BA4-A2B6-73A4C57CA382}" dt="2023-06-18T06:18:37.438" v="12" actId="26606"/>
          <ac:spMkLst>
            <pc:docMk/>
            <pc:sldMk cId="353076637" sldId="257"/>
            <ac:spMk id="10" creationId="{DC878D9A-77BE-4701-AE3D-EEFC53CD50BC}"/>
          </ac:spMkLst>
        </pc:spChg>
        <pc:spChg chg="add del">
          <ac:chgData name="nandi sai kumar" userId="65c913f798ffe92b" providerId="LiveId" clId="{D29F87E2-4304-4BA4-A2B6-73A4C57CA382}" dt="2023-06-18T06:18:39.020" v="14" actId="26606"/>
          <ac:spMkLst>
            <pc:docMk/>
            <pc:sldMk cId="353076637" sldId="257"/>
            <ac:spMk id="11" creationId="{52BE4420-3B5F-4549-8B4A-77855B8215EC}"/>
          </ac:spMkLst>
        </pc:spChg>
        <pc:spChg chg="add del">
          <ac:chgData name="nandi sai kumar" userId="65c913f798ffe92b" providerId="LiveId" clId="{D29F87E2-4304-4BA4-A2B6-73A4C57CA382}" dt="2023-06-18T06:18:37.438" v="12" actId="26606"/>
          <ac:spMkLst>
            <pc:docMk/>
            <pc:sldMk cId="353076637" sldId="257"/>
            <ac:spMk id="12" creationId="{F643BE08-0ED1-4B73-AC6D-B7E26A59CDAA}"/>
          </ac:spMkLst>
        </pc:spChg>
        <pc:spChg chg="add del">
          <ac:chgData name="nandi sai kumar" userId="65c913f798ffe92b" providerId="LiveId" clId="{D29F87E2-4304-4BA4-A2B6-73A4C57CA382}" dt="2023-06-18T06:18:39.020" v="14" actId="26606"/>
          <ac:spMkLst>
            <pc:docMk/>
            <pc:sldMk cId="353076637" sldId="257"/>
            <ac:spMk id="13" creationId="{A75876F6-95D4-48CB-8E3E-4401A96E25A4}"/>
          </ac:spMkLst>
        </pc:spChg>
        <pc:spChg chg="add del">
          <ac:chgData name="nandi sai kumar" userId="65c913f798ffe92b" providerId="LiveId" clId="{D29F87E2-4304-4BA4-A2B6-73A4C57CA382}" dt="2023-06-18T06:18:37.438" v="12" actId="26606"/>
          <ac:spMkLst>
            <pc:docMk/>
            <pc:sldMk cId="353076637" sldId="257"/>
            <ac:spMk id="14" creationId="{956B2094-7FC0-45FC-BFED-3CB88CEE63F5}"/>
          </ac:spMkLst>
        </pc:spChg>
        <pc:spChg chg="add del">
          <ac:chgData name="nandi sai kumar" userId="65c913f798ffe92b" providerId="LiveId" clId="{D29F87E2-4304-4BA4-A2B6-73A4C57CA382}" dt="2023-06-18T06:18:39.020" v="14" actId="26606"/>
          <ac:spMkLst>
            <pc:docMk/>
            <pc:sldMk cId="353076637" sldId="257"/>
            <ac:spMk id="15" creationId="{D1B84719-90BB-4D0C-92D8-61DC5512B34B}"/>
          </ac:spMkLst>
        </pc:spChg>
        <pc:spChg chg="add del">
          <ac:chgData name="nandi sai kumar" userId="65c913f798ffe92b" providerId="LiveId" clId="{D29F87E2-4304-4BA4-A2B6-73A4C57CA382}" dt="2023-06-18T06:18:37.438" v="12" actId="26606"/>
          <ac:spMkLst>
            <pc:docMk/>
            <pc:sldMk cId="353076637" sldId="257"/>
            <ac:spMk id="16" creationId="{07A4B640-BB7F-4272-A710-068DBA9F9A6E}"/>
          </ac:spMkLst>
        </pc:spChg>
        <pc:spChg chg="add del">
          <ac:chgData name="nandi sai kumar" userId="65c913f798ffe92b" providerId="LiveId" clId="{D29F87E2-4304-4BA4-A2B6-73A4C57CA382}" dt="2023-06-18T06:18:39.020" v="14" actId="26606"/>
          <ac:spMkLst>
            <pc:docMk/>
            <pc:sldMk cId="353076637" sldId="257"/>
            <ac:spMk id="17" creationId="{7B407EC4-5D16-4845-9840-4E28622B6568}"/>
          </ac:spMkLst>
        </pc:spChg>
        <pc:spChg chg="add del">
          <ac:chgData name="nandi sai kumar" userId="65c913f798ffe92b" providerId="LiveId" clId="{D29F87E2-4304-4BA4-A2B6-73A4C57CA382}" dt="2023-06-18T06:23:59.973" v="63" actId="26606"/>
          <ac:spMkLst>
            <pc:docMk/>
            <pc:sldMk cId="353076637" sldId="257"/>
            <ac:spMk id="21" creationId="{5EB8E3BF-F464-4900-8994-851061A9AD60}"/>
          </ac:spMkLst>
        </pc:spChg>
        <pc:spChg chg="add del">
          <ac:chgData name="nandi sai kumar" userId="65c913f798ffe92b" providerId="LiveId" clId="{D29F87E2-4304-4BA4-A2B6-73A4C57CA382}" dt="2023-06-18T06:34:34.503" v="91" actId="26606"/>
          <ac:spMkLst>
            <pc:docMk/>
            <pc:sldMk cId="353076637" sldId="257"/>
            <ac:spMk id="24" creationId="{0B78BE18-6882-4FAA-BC8C-CA216E963816}"/>
          </ac:spMkLst>
        </pc:spChg>
        <pc:spChg chg="add del">
          <ac:chgData name="nandi sai kumar" userId="65c913f798ffe92b" providerId="LiveId" clId="{D29F87E2-4304-4BA4-A2B6-73A4C57CA382}" dt="2023-06-18T06:34:34.503" v="91" actId="26606"/>
          <ac:spMkLst>
            <pc:docMk/>
            <pc:sldMk cId="353076637" sldId="257"/>
            <ac:spMk id="25" creationId="{1A34F12D-8C0F-46CA-9F4A-D56193C37E3A}"/>
          </ac:spMkLst>
        </pc:spChg>
        <pc:spChg chg="add del">
          <ac:chgData name="nandi sai kumar" userId="65c913f798ffe92b" providerId="LiveId" clId="{D29F87E2-4304-4BA4-A2B6-73A4C57CA382}" dt="2023-06-18T06:21:58.174" v="42" actId="26606"/>
          <ac:spMkLst>
            <pc:docMk/>
            <pc:sldMk cId="353076637" sldId="257"/>
            <ac:spMk id="26" creationId="{EE002732-CBB5-405C-BDDC-37C39BF6E9E0}"/>
          </ac:spMkLst>
        </pc:spChg>
        <pc:spChg chg="add del">
          <ac:chgData name="nandi sai kumar" userId="65c913f798ffe92b" providerId="LiveId" clId="{D29F87E2-4304-4BA4-A2B6-73A4C57CA382}" dt="2023-06-18T06:21:58.174" v="42" actId="26606"/>
          <ac:spMkLst>
            <pc:docMk/>
            <pc:sldMk cId="353076637" sldId="257"/>
            <ac:spMk id="27" creationId="{3AA492AF-9B08-416A-9BEC-1EC284C5B2B6}"/>
          </ac:spMkLst>
        </pc:spChg>
        <pc:spChg chg="add del">
          <ac:chgData name="nandi sai kumar" userId="65c913f798ffe92b" providerId="LiveId" clId="{D29F87E2-4304-4BA4-A2B6-73A4C57CA382}" dt="2023-06-18T06:21:58.174" v="42" actId="26606"/>
          <ac:spMkLst>
            <pc:docMk/>
            <pc:sldMk cId="353076637" sldId="257"/>
            <ac:spMk id="28" creationId="{CBAE770C-2B15-4943-A508-EA2408AB98E4}"/>
          </ac:spMkLst>
        </pc:spChg>
        <pc:spChg chg="add del">
          <ac:chgData name="nandi sai kumar" userId="65c913f798ffe92b" providerId="LiveId" clId="{D29F87E2-4304-4BA4-A2B6-73A4C57CA382}" dt="2023-06-18T06:34:34.503" v="91" actId="26606"/>
          <ac:spMkLst>
            <pc:docMk/>
            <pc:sldMk cId="353076637" sldId="257"/>
            <ac:spMk id="30" creationId="{F3838012-22B6-4303-8F29-04E1419B3A57}"/>
          </ac:spMkLst>
        </pc:spChg>
        <pc:spChg chg="add del">
          <ac:chgData name="nandi sai kumar" userId="65c913f798ffe92b" providerId="LiveId" clId="{D29F87E2-4304-4BA4-A2B6-73A4C57CA382}" dt="2023-06-18T06:38:22.088" v="131" actId="26606"/>
          <ac:spMkLst>
            <pc:docMk/>
            <pc:sldMk cId="353076637" sldId="257"/>
            <ac:spMk id="33" creationId="{5EB8E3BF-F464-4900-8994-851061A9AD60}"/>
          </ac:spMkLst>
        </pc:spChg>
        <pc:spChg chg="add del">
          <ac:chgData name="nandi sai kumar" userId="65c913f798ffe92b" providerId="LiveId" clId="{D29F87E2-4304-4BA4-A2B6-73A4C57CA382}" dt="2023-06-18T06:35:06.778" v="93" actId="26606"/>
          <ac:spMkLst>
            <pc:docMk/>
            <pc:sldMk cId="353076637" sldId="257"/>
            <ac:spMk id="38" creationId="{5EB8E3BF-F464-4900-8994-851061A9AD60}"/>
          </ac:spMkLst>
        </pc:spChg>
        <pc:grpChg chg="add del">
          <ac:chgData name="nandi sai kumar" userId="65c913f798ffe92b" providerId="LiveId" clId="{D29F87E2-4304-4BA4-A2B6-73A4C57CA382}" dt="2023-06-18T06:20:52.070" v="25" actId="26606"/>
          <ac:grpSpMkLst>
            <pc:docMk/>
            <pc:sldMk cId="353076637" sldId="257"/>
            <ac:grpSpMk id="20" creationId="{BD17E249-48D0-476B-A642-A5D58DD39A22}"/>
          </ac:grpSpMkLst>
        </pc:grpChg>
        <pc:grpChg chg="add del">
          <ac:chgData name="nandi sai kumar" userId="65c913f798ffe92b" providerId="LiveId" clId="{D29F87E2-4304-4BA4-A2B6-73A4C57CA382}" dt="2023-06-18T06:34:34.503" v="91" actId="26606"/>
          <ac:grpSpMkLst>
            <pc:docMk/>
            <pc:sldMk cId="353076637" sldId="257"/>
            <ac:grpSpMk id="32" creationId="{F03F5A17-2CE9-4ADD-9FAF-C1A0BB39CD0A}"/>
          </ac:grpSpMkLst>
        </pc:grpChg>
        <pc:graphicFrameChg chg="add del">
          <ac:chgData name="nandi sai kumar" userId="65c913f798ffe92b" providerId="LiveId" clId="{D29F87E2-4304-4BA4-A2B6-73A4C57CA382}" dt="2023-06-18T06:18:39.020" v="14" actId="26606"/>
          <ac:graphicFrameMkLst>
            <pc:docMk/>
            <pc:sldMk cId="353076637" sldId="257"/>
            <ac:graphicFrameMk id="7" creationId="{068AAF7D-467D-DAF4-CC99-56EFFD43B647}"/>
          </ac:graphicFrameMkLst>
        </pc:graphicFrameChg>
        <pc:graphicFrameChg chg="add del">
          <ac:chgData name="nandi sai kumar" userId="65c913f798ffe92b" providerId="LiveId" clId="{D29F87E2-4304-4BA4-A2B6-73A4C57CA382}" dt="2023-06-18T06:19:17.260" v="20" actId="26606"/>
          <ac:graphicFrameMkLst>
            <pc:docMk/>
            <pc:sldMk cId="353076637" sldId="257"/>
            <ac:graphicFrameMk id="8" creationId="{59E3D7CA-913C-411D-DBA6-FC0BA3F37D38}"/>
          </ac:graphicFrameMkLst>
        </pc:graphicFrameChg>
        <pc:graphicFrameChg chg="add del">
          <ac:chgData name="nandi sai kumar" userId="65c913f798ffe92b" providerId="LiveId" clId="{D29F87E2-4304-4BA4-A2B6-73A4C57CA382}" dt="2023-06-18T06:18:51.691" v="16" actId="26606"/>
          <ac:graphicFrameMkLst>
            <pc:docMk/>
            <pc:sldMk cId="353076637" sldId="257"/>
            <ac:graphicFrameMk id="19" creationId="{1C4B30C7-807F-36D2-B776-FED6FA548ADA}"/>
          </ac:graphicFrameMkLst>
        </pc:graphicFrameChg>
        <pc:picChg chg="add del mod ord">
          <ac:chgData name="nandi sai kumar" userId="65c913f798ffe92b" providerId="LiveId" clId="{D29F87E2-4304-4BA4-A2B6-73A4C57CA382}" dt="2023-06-18T06:35:08.711" v="95" actId="931"/>
          <ac:picMkLst>
            <pc:docMk/>
            <pc:sldMk cId="353076637" sldId="257"/>
            <ac:picMk id="3" creationId="{19B7B034-9649-8B90-83AF-137A9A8E224E}"/>
          </ac:picMkLst>
        </pc:picChg>
        <pc:picChg chg="add del mod ord">
          <ac:chgData name="nandi sai kumar" userId="65c913f798ffe92b" providerId="LiveId" clId="{D29F87E2-4304-4BA4-A2B6-73A4C57CA382}" dt="2023-06-18T06:38:22.660" v="133" actId="931"/>
          <ac:picMkLst>
            <pc:docMk/>
            <pc:sldMk cId="353076637" sldId="257"/>
            <ac:picMk id="7" creationId="{6525071D-87FC-225D-0295-CAD7518D01E3}"/>
          </ac:picMkLst>
        </pc:picChg>
        <pc:picChg chg="add del mod">
          <ac:chgData name="nandi sai kumar" userId="65c913f798ffe92b" providerId="LiveId" clId="{D29F87E2-4304-4BA4-A2B6-73A4C57CA382}" dt="2023-06-18T06:23:59.973" v="63" actId="26606"/>
          <ac:picMkLst>
            <pc:docMk/>
            <pc:sldMk cId="353076637" sldId="257"/>
            <ac:picMk id="22" creationId="{BE12C7C2-6794-FB84-4419-B02D09E7EC2A}"/>
          </ac:picMkLst>
        </pc:picChg>
        <pc:cxnChg chg="add del">
          <ac:chgData name="nandi sai kumar" userId="65c913f798ffe92b" providerId="LiveId" clId="{D29F87E2-4304-4BA4-A2B6-73A4C57CA382}" dt="2023-06-18T06:20:52.070" v="25" actId="26606"/>
          <ac:cxnSpMkLst>
            <pc:docMk/>
            <pc:sldMk cId="353076637" sldId="257"/>
            <ac:cxnSpMk id="18" creationId="{0B65B193-F600-4C1B-9DBF-09D94CDB08D8}"/>
          </ac:cxnSpMkLst>
        </pc:cxnChg>
        <pc:cxnChg chg="add del">
          <ac:chgData name="nandi sai kumar" userId="65c913f798ffe92b" providerId="LiveId" clId="{D29F87E2-4304-4BA4-A2B6-73A4C57CA382}" dt="2023-06-18T06:23:59.973" v="63" actId="26606"/>
          <ac:cxnSpMkLst>
            <pc:docMk/>
            <pc:sldMk cId="353076637" sldId="257"/>
            <ac:cxnSpMk id="23" creationId="{8E0602D6-3A81-42F8-AE67-1BAAFC967CB0}"/>
          </ac:cxnSpMkLst>
        </pc:cxnChg>
        <pc:cxnChg chg="add del">
          <ac:chgData name="nandi sai kumar" userId="65c913f798ffe92b" providerId="LiveId" clId="{D29F87E2-4304-4BA4-A2B6-73A4C57CA382}" dt="2023-06-18T06:21:58.174" v="42" actId="26606"/>
          <ac:cxnSpMkLst>
            <pc:docMk/>
            <pc:sldMk cId="353076637" sldId="257"/>
            <ac:cxnSpMk id="29" creationId="{7955E33A-07BE-426F-B937-739F88BFB02F}"/>
          </ac:cxnSpMkLst>
        </pc:cxnChg>
        <pc:cxnChg chg="add del">
          <ac:chgData name="nandi sai kumar" userId="65c913f798ffe92b" providerId="LiveId" clId="{D29F87E2-4304-4BA4-A2B6-73A4C57CA382}" dt="2023-06-18T06:34:34.503" v="91" actId="26606"/>
          <ac:cxnSpMkLst>
            <pc:docMk/>
            <pc:sldMk cId="353076637" sldId="257"/>
            <ac:cxnSpMk id="31" creationId="{AB061FF5-9F81-427C-8DA5-3989395517FB}"/>
          </ac:cxnSpMkLst>
        </pc:cxnChg>
        <pc:cxnChg chg="add del">
          <ac:chgData name="nandi sai kumar" userId="65c913f798ffe92b" providerId="LiveId" clId="{D29F87E2-4304-4BA4-A2B6-73A4C57CA382}" dt="2023-06-18T06:38:22.088" v="131" actId="26606"/>
          <ac:cxnSpMkLst>
            <pc:docMk/>
            <pc:sldMk cId="353076637" sldId="257"/>
            <ac:cxnSpMk id="34" creationId="{8E0602D6-3A81-42F8-AE67-1BAAFC967CB0}"/>
          </ac:cxnSpMkLst>
        </pc:cxnChg>
        <pc:cxnChg chg="add del">
          <ac:chgData name="nandi sai kumar" userId="65c913f798ffe92b" providerId="LiveId" clId="{D29F87E2-4304-4BA4-A2B6-73A4C57CA382}" dt="2023-06-18T06:35:06.778" v="93" actId="26606"/>
          <ac:cxnSpMkLst>
            <pc:docMk/>
            <pc:sldMk cId="353076637" sldId="257"/>
            <ac:cxnSpMk id="39" creationId="{8E0602D6-3A81-42F8-AE67-1BAAFC967CB0}"/>
          </ac:cxnSpMkLst>
        </pc:cxnChg>
      </pc:sldChg>
      <pc:sldChg chg="addSp delSp modSp mod">
        <pc:chgData name="nandi sai kumar" userId="65c913f798ffe92b" providerId="LiveId" clId="{D29F87E2-4304-4BA4-A2B6-73A4C57CA382}" dt="2023-06-18T06:38:20.820" v="129" actId="931"/>
        <pc:sldMkLst>
          <pc:docMk/>
          <pc:sldMk cId="1185160390" sldId="258"/>
        </pc:sldMkLst>
        <pc:picChg chg="add del mod">
          <ac:chgData name="nandi sai kumar" userId="65c913f798ffe92b" providerId="LiveId" clId="{D29F87E2-4304-4BA4-A2B6-73A4C57CA382}" dt="2023-06-18T06:38:20.820" v="129" actId="931"/>
          <ac:picMkLst>
            <pc:docMk/>
            <pc:sldMk cId="1185160390" sldId="258"/>
            <ac:picMk id="5" creationId="{616A11C9-B21B-6805-2E45-EB3EE3398FDF}"/>
          </ac:picMkLst>
        </pc:picChg>
      </pc:sldChg>
      <pc:sldChg chg="addSp delSp modSp mod setBg">
        <pc:chgData name="nandi sai kumar" userId="65c913f798ffe92b" providerId="LiveId" clId="{D29F87E2-4304-4BA4-A2B6-73A4C57CA382}" dt="2023-06-19T03:02:34.519" v="185" actId="1076"/>
        <pc:sldMkLst>
          <pc:docMk/>
          <pc:sldMk cId="3035518976" sldId="265"/>
        </pc:sldMkLst>
        <pc:spChg chg="mod">
          <ac:chgData name="nandi sai kumar" userId="65c913f798ffe92b" providerId="LiveId" clId="{D29F87E2-4304-4BA4-A2B6-73A4C57CA382}" dt="2023-06-18T14:38:49.847" v="175" actId="26606"/>
          <ac:spMkLst>
            <pc:docMk/>
            <pc:sldMk cId="3035518976" sldId="265"/>
            <ac:spMk id="2" creationId="{42BDAF4C-9ECA-3EFE-0A74-8C5AB695112F}"/>
          </ac:spMkLst>
        </pc:spChg>
        <pc:spChg chg="mod">
          <ac:chgData name="nandi sai kumar" userId="65c913f798ffe92b" providerId="LiveId" clId="{D29F87E2-4304-4BA4-A2B6-73A4C57CA382}" dt="2023-06-19T03:02:23.570" v="184" actId="27636"/>
          <ac:spMkLst>
            <pc:docMk/>
            <pc:sldMk cId="3035518976" sldId="265"/>
            <ac:spMk id="3" creationId="{EC757436-C5F8-C901-A3CC-33F12FDA3D96}"/>
          </ac:spMkLst>
        </pc:spChg>
        <pc:spChg chg="add del">
          <ac:chgData name="nandi sai kumar" userId="65c913f798ffe92b" providerId="LiveId" clId="{D29F87E2-4304-4BA4-A2B6-73A4C57CA382}" dt="2023-06-18T14:38:49.847" v="175" actId="26606"/>
          <ac:spMkLst>
            <pc:docMk/>
            <pc:sldMk cId="3035518976" sldId="265"/>
            <ac:spMk id="11" creationId="{7E61F402-3445-458A-9A2B-D28FD288390C}"/>
          </ac:spMkLst>
        </pc:spChg>
        <pc:grpChg chg="add del">
          <ac:chgData name="nandi sai kumar" userId="65c913f798ffe92b" providerId="LiveId" clId="{D29F87E2-4304-4BA4-A2B6-73A4C57CA382}" dt="2023-06-18T14:38:49.847" v="175" actId="26606"/>
          <ac:grpSpMkLst>
            <pc:docMk/>
            <pc:sldMk cId="3035518976" sldId="265"/>
            <ac:grpSpMk id="13" creationId="{A673C096-95AE-4644-B76C-1DF1B667DC44}"/>
          </ac:grpSpMkLst>
        </pc:grpChg>
        <pc:picChg chg="del">
          <ac:chgData name="nandi sai kumar" userId="65c913f798ffe92b" providerId="LiveId" clId="{D29F87E2-4304-4BA4-A2B6-73A4C57CA382}" dt="2023-06-18T14:38:00.216" v="163" actId="478"/>
          <ac:picMkLst>
            <pc:docMk/>
            <pc:sldMk cId="3035518976" sldId="265"/>
            <ac:picMk id="4" creationId="{BB857DD1-B775-7B8D-86D6-9D40856BF286}"/>
          </ac:picMkLst>
        </pc:picChg>
        <pc:picChg chg="add mod">
          <ac:chgData name="nandi sai kumar" userId="65c913f798ffe92b" providerId="LiveId" clId="{D29F87E2-4304-4BA4-A2B6-73A4C57CA382}" dt="2023-06-19T03:02:34.519" v="185" actId="1076"/>
          <ac:picMkLst>
            <pc:docMk/>
            <pc:sldMk cId="3035518976" sldId="265"/>
            <ac:picMk id="6" creationId="{4FB128AE-829D-2065-9A92-2B0730A5A093}"/>
          </ac:picMkLst>
        </pc:picChg>
        <pc:cxnChg chg="add del">
          <ac:chgData name="nandi sai kumar" userId="65c913f798ffe92b" providerId="LiveId" clId="{D29F87E2-4304-4BA4-A2B6-73A4C57CA382}" dt="2023-06-18T14:38:49.847" v="175" actId="26606"/>
          <ac:cxnSpMkLst>
            <pc:docMk/>
            <pc:sldMk cId="3035518976" sldId="265"/>
            <ac:cxnSpMk id="19" creationId="{2BE880E9-2B86-4CDB-B5B7-308745CDD19D}"/>
          </ac:cxnSpMkLst>
        </pc:cxnChg>
      </pc:sldChg>
      <pc:sldChg chg="addSp delSp add del setBg delDesignElem">
        <pc:chgData name="nandi sai kumar" userId="65c913f798ffe92b" providerId="LiveId" clId="{D29F87E2-4304-4BA4-A2B6-73A4C57CA382}" dt="2023-06-18T06:36:58.394" v="116"/>
        <pc:sldMkLst>
          <pc:docMk/>
          <pc:sldMk cId="780875462" sldId="272"/>
        </pc:sldMkLst>
        <pc:spChg chg="add del">
          <ac:chgData name="nandi sai kumar" userId="65c913f798ffe92b" providerId="LiveId" clId="{D29F87E2-4304-4BA4-A2B6-73A4C57CA382}" dt="2023-06-18T06:36:58.394" v="116"/>
          <ac:spMkLst>
            <pc:docMk/>
            <pc:sldMk cId="780875462" sldId="272"/>
            <ac:spMk id="68" creationId="{FDF8837B-BAE2-489A-8F93-69216307D5A5}"/>
          </ac:spMkLst>
        </pc:spChg>
        <pc:grpChg chg="add del">
          <ac:chgData name="nandi sai kumar" userId="65c913f798ffe92b" providerId="LiveId" clId="{D29F87E2-4304-4BA4-A2B6-73A4C57CA382}" dt="2023-06-18T06:36:58.394" v="116"/>
          <ac:grpSpMkLst>
            <pc:docMk/>
            <pc:sldMk cId="780875462" sldId="272"/>
            <ac:grpSpMk id="40" creationId="{03E8C8A2-D2DA-42F8-84AA-AC5AB4251D29}"/>
          </ac:grpSpMkLst>
        </pc:grpChg>
        <pc:cxnChg chg="add del">
          <ac:chgData name="nandi sai kumar" userId="65c913f798ffe92b" providerId="LiveId" clId="{D29F87E2-4304-4BA4-A2B6-73A4C57CA382}" dt="2023-06-18T06:36:58.394" v="116"/>
          <ac:cxnSpMkLst>
            <pc:docMk/>
            <pc:sldMk cId="780875462" sldId="272"/>
            <ac:cxnSpMk id="67" creationId="{0DFD28A6-39F3-425F-8050-E5BF1B4523B2}"/>
          </ac:cxnSpMkLst>
        </pc:cxnChg>
        <pc:cxnChg chg="add del">
          <ac:chgData name="nandi sai kumar" userId="65c913f798ffe92b" providerId="LiveId" clId="{D29F87E2-4304-4BA4-A2B6-73A4C57CA382}" dt="2023-06-18T06:36:58.394" v="116"/>
          <ac:cxnSpMkLst>
            <pc:docMk/>
            <pc:sldMk cId="780875462" sldId="272"/>
            <ac:cxnSpMk id="69" creationId="{B48BEE9B-A2F4-4BF3-9EAD-16E1A7FC2DC6}"/>
          </ac:cxnSpMkLst>
        </pc:cxnChg>
      </pc:sldChg>
      <pc:sldChg chg="addSp delSp add del setBg delDesignElem">
        <pc:chgData name="nandi sai kumar" userId="65c913f798ffe92b" providerId="LiveId" clId="{D29F87E2-4304-4BA4-A2B6-73A4C57CA382}" dt="2023-06-18T06:22:07.425" v="45"/>
        <pc:sldMkLst>
          <pc:docMk/>
          <pc:sldMk cId="2048370441" sldId="272"/>
        </pc:sldMkLst>
        <pc:grpChg chg="add del">
          <ac:chgData name="nandi sai kumar" userId="65c913f798ffe92b" providerId="LiveId" clId="{D29F87E2-4304-4BA4-A2B6-73A4C57CA382}" dt="2023-06-18T06:22:07.425" v="45"/>
          <ac:grpSpMkLst>
            <pc:docMk/>
            <pc:sldMk cId="2048370441" sldId="272"/>
            <ac:grpSpMk id="7" creationId="{7575D7A7-3C36-4508-9BC6-70A93BD3C438}"/>
          </ac:grpSpMkLst>
        </pc:grpChg>
        <pc:cxnChg chg="add del">
          <ac:chgData name="nandi sai kumar" userId="65c913f798ffe92b" providerId="LiveId" clId="{D29F87E2-4304-4BA4-A2B6-73A4C57CA382}" dt="2023-06-18T06:22:07.425" v="45"/>
          <ac:cxnSpMkLst>
            <pc:docMk/>
            <pc:sldMk cId="2048370441" sldId="272"/>
            <ac:cxnSpMk id="13" creationId="{AE446D0E-6531-40B7-A182-FB8602439777}"/>
          </ac:cxnSpMkLst>
        </pc:cxnChg>
      </pc:sldChg>
      <pc:sldChg chg="new del">
        <pc:chgData name="nandi sai kumar" userId="65c913f798ffe92b" providerId="LiveId" clId="{D29F87E2-4304-4BA4-A2B6-73A4C57CA382}" dt="2023-06-18T06:23:17.032" v="49" actId="680"/>
        <pc:sldMkLst>
          <pc:docMk/>
          <pc:sldMk cId="2860078012" sldId="272"/>
        </pc:sldMkLst>
      </pc:sldChg>
      <pc:sldChg chg="new del">
        <pc:chgData name="nandi sai kumar" userId="65c913f798ffe92b" providerId="LiveId" clId="{D29F87E2-4304-4BA4-A2B6-73A4C57CA382}" dt="2023-06-18T06:23:14.477" v="48" actId="680"/>
        <pc:sldMkLst>
          <pc:docMk/>
          <pc:sldMk cId="1249125157" sldId="273"/>
        </pc:sldMkLst>
      </pc:sldChg>
    </pc:docChg>
  </pc:docChgLst>
  <pc:docChgLst>
    <pc:chgData name="Harish Manda" userId="5dd6c69454c56d19" providerId="LiveId" clId="{0D2976D7-0BB9-43AE-95C2-E8848A829687}"/>
    <pc:docChg chg="custSel modSld">
      <pc:chgData name="Harish Manda" userId="5dd6c69454c56d19" providerId="LiveId" clId="{0D2976D7-0BB9-43AE-95C2-E8848A829687}" dt="2023-06-19T03:17:52.678" v="9" actId="27636"/>
      <pc:docMkLst>
        <pc:docMk/>
      </pc:docMkLst>
      <pc:sldChg chg="addSp modSp mod">
        <pc:chgData name="Harish Manda" userId="5dd6c69454c56d19" providerId="LiveId" clId="{0D2976D7-0BB9-43AE-95C2-E8848A829687}" dt="2023-06-19T03:17:52.678" v="9" actId="27636"/>
        <pc:sldMkLst>
          <pc:docMk/>
          <pc:sldMk cId="3416272623" sldId="260"/>
        </pc:sldMkLst>
        <pc:spChg chg="mod">
          <ac:chgData name="Harish Manda" userId="5dd6c69454c56d19" providerId="LiveId" clId="{0D2976D7-0BB9-43AE-95C2-E8848A829687}" dt="2023-06-19T03:11:22.796" v="4" actId="20577"/>
          <ac:spMkLst>
            <pc:docMk/>
            <pc:sldMk cId="3416272623" sldId="260"/>
            <ac:spMk id="2" creationId="{8E1818E3-D66D-2518-0CD2-203408920C99}"/>
          </ac:spMkLst>
        </pc:spChg>
        <pc:spChg chg="mod">
          <ac:chgData name="Harish Manda" userId="5dd6c69454c56d19" providerId="LiveId" clId="{0D2976D7-0BB9-43AE-95C2-E8848A829687}" dt="2023-06-19T03:17:52.678" v="9" actId="27636"/>
          <ac:spMkLst>
            <pc:docMk/>
            <pc:sldMk cId="3416272623" sldId="260"/>
            <ac:spMk id="3" creationId="{23F44592-738F-5981-B0A8-7F0B5B3A32FF}"/>
          </ac:spMkLst>
        </pc:spChg>
        <pc:spChg chg="add mod">
          <ac:chgData name="Harish Manda" userId="5dd6c69454c56d19" providerId="LiveId" clId="{0D2976D7-0BB9-43AE-95C2-E8848A829687}" dt="2023-06-19T03:12:44.341" v="7" actId="767"/>
          <ac:spMkLst>
            <pc:docMk/>
            <pc:sldMk cId="3416272623" sldId="260"/>
            <ac:spMk id="4" creationId="{D1255E64-DB4B-A6CA-94AB-3E80DEECFD03}"/>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74AAEDE-7860-45C9-B260-9F3A38B718A9}" type="datetimeFigureOut">
              <a:rPr lang="en-US" smtClean="0"/>
              <a:t>6/18/2023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8E618B7-A7FB-4583-BDAF-519E8BAA80D8}"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661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4AAEDE-7860-45C9-B260-9F3A38B718A9}"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E618B7-A7FB-4583-BDAF-519E8BAA80D8}" type="slidenum">
              <a:rPr lang="en-US" smtClean="0"/>
              <a:t>‹#›</a:t>
            </a:fld>
            <a:endParaRPr lang="en-US"/>
          </a:p>
        </p:txBody>
      </p:sp>
    </p:spTree>
    <p:extLst>
      <p:ext uri="{BB962C8B-B14F-4D97-AF65-F5344CB8AC3E}">
        <p14:creationId xmlns:p14="http://schemas.microsoft.com/office/powerpoint/2010/main" val="3204166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AAEDE-7860-45C9-B260-9F3A38B718A9}"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618B7-A7FB-4583-BDAF-519E8BAA80D8}"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1529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AAEDE-7860-45C9-B260-9F3A38B718A9}"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618B7-A7FB-4583-BDAF-519E8BAA80D8}"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3172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AAEDE-7860-45C9-B260-9F3A38B718A9}"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618B7-A7FB-4583-BDAF-519E8BAA80D8}" type="slidenum">
              <a:rPr lang="en-US" smtClean="0"/>
              <a:t>‹#›</a:t>
            </a:fld>
            <a:endParaRPr lang="en-US"/>
          </a:p>
        </p:txBody>
      </p:sp>
    </p:spTree>
    <p:extLst>
      <p:ext uri="{BB962C8B-B14F-4D97-AF65-F5344CB8AC3E}">
        <p14:creationId xmlns:p14="http://schemas.microsoft.com/office/powerpoint/2010/main" val="1400217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AAEDE-7860-45C9-B260-9F3A38B718A9}"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618B7-A7FB-4583-BDAF-519E8BAA80D8}"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5663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AAEDE-7860-45C9-B260-9F3A38B718A9}"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618B7-A7FB-4583-BDAF-519E8BAA80D8}"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7881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AAEDE-7860-45C9-B260-9F3A38B718A9}"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618B7-A7FB-4583-BDAF-519E8BAA80D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2343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AAEDE-7860-45C9-B260-9F3A38B718A9}"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618B7-A7FB-4583-BDAF-519E8BAA80D8}"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171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AAEDE-7860-45C9-B260-9F3A38B718A9}"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618B7-A7FB-4583-BDAF-519E8BAA80D8}" type="slidenum">
              <a:rPr lang="en-US" smtClean="0"/>
              <a:t>‹#›</a:t>
            </a:fld>
            <a:endParaRPr lang="en-US"/>
          </a:p>
        </p:txBody>
      </p:sp>
    </p:spTree>
    <p:extLst>
      <p:ext uri="{BB962C8B-B14F-4D97-AF65-F5344CB8AC3E}">
        <p14:creationId xmlns:p14="http://schemas.microsoft.com/office/powerpoint/2010/main" val="1756717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AAEDE-7860-45C9-B260-9F3A38B718A9}"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618B7-A7FB-4583-BDAF-519E8BAA80D8}"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9736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4AAEDE-7860-45C9-B260-9F3A38B718A9}"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E618B7-A7FB-4583-BDAF-519E8BAA80D8}" type="slidenum">
              <a:rPr lang="en-US" smtClean="0"/>
              <a:t>‹#›</a:t>
            </a:fld>
            <a:endParaRPr lang="en-US"/>
          </a:p>
        </p:txBody>
      </p:sp>
    </p:spTree>
    <p:extLst>
      <p:ext uri="{BB962C8B-B14F-4D97-AF65-F5344CB8AC3E}">
        <p14:creationId xmlns:p14="http://schemas.microsoft.com/office/powerpoint/2010/main" val="1470982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4AAEDE-7860-45C9-B260-9F3A38B718A9}" type="datetimeFigureOut">
              <a:rPr lang="en-US" smtClean="0"/>
              <a:t>6/18/2023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E618B7-A7FB-4583-BDAF-519E8BAA80D8}"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0949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4AAEDE-7860-45C9-B260-9F3A38B718A9}" type="datetimeFigureOut">
              <a:rPr lang="en-US" smtClean="0"/>
              <a:t>6/18/2023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E618B7-A7FB-4583-BDAF-519E8BAA80D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6076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4AAEDE-7860-45C9-B260-9F3A38B718A9}" type="datetimeFigureOut">
              <a:rPr lang="en-US" smtClean="0"/>
              <a:t>6/18/2023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E618B7-A7FB-4583-BDAF-519E8BAA80D8}" type="slidenum">
              <a:rPr lang="en-US" smtClean="0"/>
              <a:t>‹#›</a:t>
            </a:fld>
            <a:endParaRPr lang="en-US"/>
          </a:p>
        </p:txBody>
      </p:sp>
    </p:spTree>
    <p:extLst>
      <p:ext uri="{BB962C8B-B14F-4D97-AF65-F5344CB8AC3E}">
        <p14:creationId xmlns:p14="http://schemas.microsoft.com/office/powerpoint/2010/main" val="2250570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4AAEDE-7860-45C9-B260-9F3A38B718A9}"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E618B7-A7FB-4583-BDAF-519E8BAA80D8}"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6497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4AAEDE-7860-45C9-B260-9F3A38B718A9}"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E618B7-A7FB-4583-BDAF-519E8BAA80D8}" type="slidenum">
              <a:rPr lang="en-US" smtClean="0"/>
              <a:t>‹#›</a:t>
            </a:fld>
            <a:endParaRPr lang="en-US"/>
          </a:p>
        </p:txBody>
      </p:sp>
    </p:spTree>
    <p:extLst>
      <p:ext uri="{BB962C8B-B14F-4D97-AF65-F5344CB8AC3E}">
        <p14:creationId xmlns:p14="http://schemas.microsoft.com/office/powerpoint/2010/main" val="563313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4AAEDE-7860-45C9-B260-9F3A38B718A9}" type="datetimeFigureOut">
              <a:rPr lang="en-US" smtClean="0"/>
              <a:t>6/18/2023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8E618B7-A7FB-4583-BDAF-519E8BAA80D8}" type="slidenum">
              <a:rPr lang="en-US" smtClean="0"/>
              <a:t>‹#›</a:t>
            </a:fld>
            <a:endParaRPr lang="en-US"/>
          </a:p>
        </p:txBody>
      </p:sp>
    </p:spTree>
    <p:extLst>
      <p:ext uri="{BB962C8B-B14F-4D97-AF65-F5344CB8AC3E}">
        <p14:creationId xmlns:p14="http://schemas.microsoft.com/office/powerpoint/2010/main" val="31643522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46" name="Group 145">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47" name="Picture 146">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8" name="Rectangle 147">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49" name="Picture 148">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50" name="Picture 149">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52" name="Straight Connector 151">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54" name="Rectangle 153">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156" name="Group 155">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157" name="Picture 156">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8" name="Rectangle 157">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59" name="Picture 158">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0" name="Picture 159">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0A07B702-7D2E-1FB4-8E75-58B714428DD0}"/>
              </a:ext>
            </a:extLst>
          </p:cNvPr>
          <p:cNvSpPr>
            <a:spLocks noGrp="1"/>
          </p:cNvSpPr>
          <p:nvPr>
            <p:ph type="title"/>
          </p:nvPr>
        </p:nvSpPr>
        <p:spPr>
          <a:xfrm>
            <a:off x="792976" y="2564296"/>
            <a:ext cx="4298569" cy="2375451"/>
          </a:xfrm>
        </p:spPr>
        <p:txBody>
          <a:bodyPr vert="horz" lIns="91440" tIns="45720" rIns="91440" bIns="45720" rtlCol="0" anchor="b">
            <a:noAutofit/>
          </a:bodyPr>
          <a:lstStyle/>
          <a:p>
            <a:pPr>
              <a:lnSpc>
                <a:spcPct val="90000"/>
              </a:lnSpc>
            </a:pPr>
            <a:br>
              <a:rPr lang="en-US" dirty="0">
                <a:solidFill>
                  <a:srgbClr val="262626"/>
                </a:solidFill>
              </a:rPr>
            </a:br>
            <a:br>
              <a:rPr lang="en-US" dirty="0">
                <a:solidFill>
                  <a:srgbClr val="262626"/>
                </a:solidFill>
              </a:rPr>
            </a:br>
            <a:br>
              <a:rPr lang="en-US" dirty="0">
                <a:solidFill>
                  <a:srgbClr val="262626"/>
                </a:solidFill>
              </a:rPr>
            </a:br>
            <a:br>
              <a:rPr lang="en-US" dirty="0">
                <a:solidFill>
                  <a:srgbClr val="262626"/>
                </a:solidFill>
              </a:rPr>
            </a:br>
            <a:br>
              <a:rPr lang="en-US" dirty="0">
                <a:solidFill>
                  <a:srgbClr val="262626"/>
                </a:solidFill>
              </a:rPr>
            </a:br>
            <a:r>
              <a:rPr lang="en-US" dirty="0">
                <a:solidFill>
                  <a:srgbClr val="262626"/>
                </a:solidFill>
              </a:rPr>
              <a:t> </a:t>
            </a:r>
            <a:br>
              <a:rPr lang="en-US" dirty="0">
                <a:solidFill>
                  <a:srgbClr val="262626"/>
                </a:solidFill>
              </a:rPr>
            </a:br>
            <a:r>
              <a:rPr lang="en-US" dirty="0">
                <a:solidFill>
                  <a:srgbClr val="262626"/>
                </a:solidFill>
              </a:rPr>
              <a:t>Student Placement Prediction Using Machine Learning</a:t>
            </a:r>
            <a:br>
              <a:rPr lang="en-US" dirty="0">
                <a:solidFill>
                  <a:srgbClr val="262626"/>
                </a:solidFill>
              </a:rPr>
            </a:br>
            <a:endParaRPr lang="en-US" dirty="0">
              <a:solidFill>
                <a:srgbClr val="262626"/>
              </a:solidFill>
            </a:endParaRPr>
          </a:p>
        </p:txBody>
      </p:sp>
      <p:pic>
        <p:nvPicPr>
          <p:cNvPr id="16" name="Picture 15" descr="A person holding a paper and a pen">
            <a:extLst>
              <a:ext uri="{FF2B5EF4-FFF2-40B4-BE49-F238E27FC236}">
                <a16:creationId xmlns:a16="http://schemas.microsoft.com/office/drawing/2014/main" id="{9B16A7AB-48E2-9E6D-C03D-E0726843C476}"/>
              </a:ext>
            </a:extLst>
          </p:cNvPr>
          <p:cNvPicPr>
            <a:picLocks noChangeAspect="1"/>
          </p:cNvPicPr>
          <p:nvPr/>
        </p:nvPicPr>
        <p:blipFill rotWithShape="1">
          <a:blip r:embed="rId7">
            <a:extLst>
              <a:ext uri="{28A0092B-C50C-407E-A947-70E740481C1C}">
                <a14:useLocalDpi xmlns:a14="http://schemas.microsoft.com/office/drawing/2010/main" val="0"/>
              </a:ext>
            </a:extLst>
          </a:blip>
          <a:srcRect t="2747" r="-3" b="8521"/>
          <a:stretch/>
        </p:blipFill>
        <p:spPr>
          <a:xfrm>
            <a:off x="5418668" y="1002488"/>
            <a:ext cx="5469466" cy="4853021"/>
          </a:xfrm>
          <a:prstGeom prst="rect">
            <a:avLst/>
          </a:prstGeom>
          <a:ln w="57150" cmpd="thickThin">
            <a:solidFill>
              <a:srgbClr val="7F7F7F"/>
            </a:solidFill>
            <a:miter lim="800000"/>
          </a:ln>
        </p:spPr>
      </p:pic>
    </p:spTree>
    <p:extLst>
      <p:ext uri="{BB962C8B-B14F-4D97-AF65-F5344CB8AC3E}">
        <p14:creationId xmlns:p14="http://schemas.microsoft.com/office/powerpoint/2010/main" val="2553303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CFB4E-FBAF-A949-F592-5C706B48755E}"/>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70F764B3-BC3C-9737-377B-524AF812268A}"/>
              </a:ext>
            </a:extLst>
          </p:cNvPr>
          <p:cNvSpPr>
            <a:spLocks noGrp="1"/>
          </p:cNvSpPr>
          <p:nvPr>
            <p:ph idx="1"/>
          </p:nvPr>
        </p:nvSpPr>
        <p:spPr/>
        <p:txBody>
          <a:bodyPr>
            <a:normAutofit fontScale="85000" lnSpcReduction="10000"/>
          </a:bodyPr>
          <a:lstStyle/>
          <a:p>
            <a:r>
              <a:rPr lang="en-US" dirty="0"/>
              <a:t>To achieve accurate predictions, we utilize two different machine learning classification algorithms: Naive Bayes Classifier and K-Nearest Neighbors (KNN) algorithm. These algorithms have proven to be effective in various classification tasks and can be adapted to the placement prediction problem</a:t>
            </a:r>
          </a:p>
          <a:p>
            <a:r>
              <a:rPr lang="en-US" dirty="0"/>
              <a:t>The recommendation system starts by collecting and analyzing data from previously placed students, including their academic performance, skills, internships, and other relevant information. This dataset serves as the foundation for training the machine learning models.</a:t>
            </a:r>
          </a:p>
          <a:p>
            <a:r>
              <a:rPr lang="en-US" dirty="0"/>
              <a:t>The Naive Bayes Classifier is a probabilistic algorithm that calculates the probability of a student being placed based on their attributes. It assumes independence between the features and calculates the conditional probabilities to make predictions.</a:t>
            </a:r>
          </a:p>
        </p:txBody>
      </p:sp>
    </p:spTree>
    <p:extLst>
      <p:ext uri="{BB962C8B-B14F-4D97-AF65-F5344CB8AC3E}">
        <p14:creationId xmlns:p14="http://schemas.microsoft.com/office/powerpoint/2010/main" val="1491502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E2D21-EEA1-9849-C40A-121C67F38704}"/>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CCB905B9-F3C5-D22F-B6D5-41D259B589E1}"/>
              </a:ext>
            </a:extLst>
          </p:cNvPr>
          <p:cNvSpPr>
            <a:spLocks noGrp="1"/>
          </p:cNvSpPr>
          <p:nvPr>
            <p:ph idx="1"/>
          </p:nvPr>
        </p:nvSpPr>
        <p:spPr/>
        <p:txBody>
          <a:bodyPr>
            <a:normAutofit fontScale="92500" lnSpcReduction="10000"/>
          </a:bodyPr>
          <a:lstStyle/>
          <a:p>
            <a:r>
              <a:rPr lang="en-US" dirty="0"/>
              <a:t>On the other hand, the K-Nearest Neighbors algorithm takes a different approach. It measures the similarity between a current student and previously placed students using a distance metric. It then selects the K nearest neighbors and predicts the placement outcome based on the majority class of those neighbors.</a:t>
            </a:r>
          </a:p>
          <a:p>
            <a:r>
              <a:rPr lang="en-US" dirty="0"/>
              <a:t>Both algorithms have their strengths and limitations. Naive Bayes is known for its simplicity and efficiency, making it suitable for handling large datasets. However, it assumes independence between the features, which may not always hold true. K-Nearest Neighbors, on the other hand, is a non-parametric algorithm that can handle complex patterns and relationships in the data. However, it requires careful selection of the value of K and may suffer from the curse of dimensionality.</a:t>
            </a:r>
          </a:p>
        </p:txBody>
      </p:sp>
    </p:spTree>
    <p:extLst>
      <p:ext uri="{BB962C8B-B14F-4D97-AF65-F5344CB8AC3E}">
        <p14:creationId xmlns:p14="http://schemas.microsoft.com/office/powerpoint/2010/main" val="1016573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0C529-EAF3-C9C3-4C9A-20C5A83FB9C9}"/>
              </a:ext>
            </a:extLst>
          </p:cNvPr>
          <p:cNvSpPr>
            <a:spLocks noGrp="1"/>
          </p:cNvSpPr>
          <p:nvPr>
            <p:ph type="title"/>
          </p:nvPr>
        </p:nvSpPr>
        <p:spPr/>
        <p:txBody>
          <a:bodyPr/>
          <a:lstStyle/>
          <a:p>
            <a:r>
              <a:rPr lang="en-US" dirty="0"/>
              <a:t>Data Flow Diagram</a:t>
            </a:r>
          </a:p>
        </p:txBody>
      </p:sp>
      <p:pic>
        <p:nvPicPr>
          <p:cNvPr id="4" name="Content Placeholder 3">
            <a:extLst>
              <a:ext uri="{FF2B5EF4-FFF2-40B4-BE49-F238E27FC236}">
                <a16:creationId xmlns:a16="http://schemas.microsoft.com/office/drawing/2014/main" id="{D98B2A3D-FCCB-DC2F-E265-5B4775C3F716}"/>
              </a:ext>
            </a:extLst>
          </p:cNvPr>
          <p:cNvPicPr>
            <a:picLocks noGrp="1" noChangeAspect="1"/>
          </p:cNvPicPr>
          <p:nvPr>
            <p:ph idx="1"/>
          </p:nvPr>
        </p:nvPicPr>
        <p:blipFill>
          <a:blip r:embed="rId2"/>
          <a:stretch>
            <a:fillRect/>
          </a:stretch>
        </p:blipFill>
        <p:spPr bwMode="auto">
          <a:xfrm>
            <a:off x="3081013" y="2557463"/>
            <a:ext cx="6029973" cy="3317875"/>
          </a:xfrm>
          <a:prstGeom prst="rect">
            <a:avLst/>
          </a:prstGeom>
          <a:noFill/>
          <a:ln w="9525">
            <a:noFill/>
            <a:miter lim="800000"/>
            <a:headEnd/>
            <a:tailEnd/>
          </a:ln>
        </p:spPr>
      </p:pic>
    </p:spTree>
    <p:extLst>
      <p:ext uri="{BB962C8B-B14F-4D97-AF65-F5344CB8AC3E}">
        <p14:creationId xmlns:p14="http://schemas.microsoft.com/office/powerpoint/2010/main" val="292780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DAF4C-9ECA-3EFE-0A74-8C5AB695112F}"/>
              </a:ext>
            </a:extLst>
          </p:cNvPr>
          <p:cNvSpPr>
            <a:spLocks noGrp="1"/>
          </p:cNvSpPr>
          <p:nvPr>
            <p:ph type="title"/>
          </p:nvPr>
        </p:nvSpPr>
        <p:spPr/>
        <p:txBody>
          <a:bodyPr/>
          <a:lstStyle/>
          <a:p>
            <a:r>
              <a:rPr lang="en-US"/>
              <a:t>Results/Simulations</a:t>
            </a:r>
            <a:endParaRPr lang="en-US" dirty="0"/>
          </a:p>
        </p:txBody>
      </p:sp>
      <p:sp>
        <p:nvSpPr>
          <p:cNvPr id="3" name="Content Placeholder 2">
            <a:extLst>
              <a:ext uri="{FF2B5EF4-FFF2-40B4-BE49-F238E27FC236}">
                <a16:creationId xmlns:a16="http://schemas.microsoft.com/office/drawing/2014/main" id="{EC757436-C5F8-C901-A3CC-33F12FDA3D96}"/>
              </a:ext>
            </a:extLst>
          </p:cNvPr>
          <p:cNvSpPr>
            <a:spLocks noGrp="1"/>
          </p:cNvSpPr>
          <p:nvPr>
            <p:ph idx="1"/>
          </p:nvPr>
        </p:nvSpPr>
        <p:spPr/>
        <p:txBody>
          <a:bodyPr>
            <a:normAutofit/>
          </a:bodyPr>
          <a:lstStyle/>
          <a:p>
            <a:endParaRPr lang="en-US" dirty="0"/>
          </a:p>
        </p:txBody>
      </p:sp>
      <p:pic>
        <p:nvPicPr>
          <p:cNvPr id="6" name="Picture 5" descr="A screenshot of a computer&#10;&#10;Description automatically generated">
            <a:extLst>
              <a:ext uri="{FF2B5EF4-FFF2-40B4-BE49-F238E27FC236}">
                <a16:creationId xmlns:a16="http://schemas.microsoft.com/office/drawing/2014/main" id="{4FB128AE-829D-2065-9A92-2B0730A5A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586" y="2556932"/>
            <a:ext cx="10736826" cy="3667433"/>
          </a:xfrm>
          <a:prstGeom prst="rect">
            <a:avLst/>
          </a:prstGeom>
        </p:spPr>
      </p:pic>
    </p:spTree>
    <p:extLst>
      <p:ext uri="{BB962C8B-B14F-4D97-AF65-F5344CB8AC3E}">
        <p14:creationId xmlns:p14="http://schemas.microsoft.com/office/powerpoint/2010/main" val="3035518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8F757-E431-600A-9570-DB21935B918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388BAC9-F5F3-6978-E7AD-68B5C4312D3D}"/>
              </a:ext>
            </a:extLst>
          </p:cNvPr>
          <p:cNvSpPr>
            <a:spLocks noGrp="1"/>
          </p:cNvSpPr>
          <p:nvPr>
            <p:ph idx="1"/>
          </p:nvPr>
        </p:nvSpPr>
        <p:spPr/>
        <p:txBody>
          <a:bodyPr>
            <a:normAutofit fontScale="70000" lnSpcReduction="20000"/>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Manoj K Shukla, Pranay </a:t>
            </a:r>
            <a:r>
              <a:rPr lang="en-US" dirty="0" err="1">
                <a:latin typeface="Times New Roman" panose="02020603050405020304" pitchFamily="18" charset="0"/>
                <a:ea typeface="Calibri" panose="020F0502020204030204" pitchFamily="34" charset="0"/>
                <a:cs typeface="Times New Roman" panose="02020603050405020304" pitchFamily="18" charset="0"/>
              </a:rPr>
              <a:t>Rambade</a:t>
            </a:r>
            <a:r>
              <a:rPr lang="en-US" dirty="0">
                <a:latin typeface="Times New Roman" panose="02020603050405020304" pitchFamily="18" charset="0"/>
                <a:ea typeface="Calibri" panose="020F0502020204030204" pitchFamily="34" charset="0"/>
                <a:cs typeface="Times New Roman" panose="02020603050405020304" pitchFamily="18" charset="0"/>
              </a:rPr>
              <a:t>, Jay </a:t>
            </a:r>
            <a:r>
              <a:rPr lang="en-US" dirty="0" err="1">
                <a:latin typeface="Times New Roman" panose="02020603050405020304" pitchFamily="18" charset="0"/>
                <a:ea typeface="Calibri" panose="020F0502020204030204" pitchFamily="34" charset="0"/>
                <a:cs typeface="Times New Roman" panose="02020603050405020304" pitchFamily="18" charset="0"/>
              </a:rPr>
              <a:t>Torasakar</a:t>
            </a:r>
            <a:r>
              <a:rPr lang="en-US" dirty="0">
                <a:latin typeface="Times New Roman" panose="02020603050405020304" pitchFamily="18" charset="0"/>
                <a:ea typeface="Calibri" panose="020F0502020204030204" pitchFamily="34" charset="0"/>
                <a:cs typeface="Times New Roman" panose="02020603050405020304" pitchFamily="18" charset="0"/>
              </a:rPr>
              <a:t>, Rakesh Prabhu, Prof. Deepali </a:t>
            </a:r>
            <a:r>
              <a:rPr lang="en-US" dirty="0" err="1">
                <a:latin typeface="Times New Roman" panose="02020603050405020304" pitchFamily="18" charset="0"/>
                <a:ea typeface="Calibri" panose="020F0502020204030204" pitchFamily="34" charset="0"/>
                <a:cs typeface="Times New Roman" panose="02020603050405020304" pitchFamily="18" charset="0"/>
              </a:rPr>
              <a:t>Maste</a:t>
            </a:r>
            <a:r>
              <a:rPr lang="en-US" dirty="0">
                <a:latin typeface="Times New Roman" panose="02020603050405020304" pitchFamily="18" charset="0"/>
                <a:ea typeface="Calibri" panose="020F0502020204030204" pitchFamily="34" charset="0"/>
                <a:cs typeface="Times New Roman" panose="02020603050405020304" pitchFamily="18" charset="0"/>
              </a:rPr>
              <a:t>, “Students Placement Prediction Model Using Logistic Regression”, International Journal Of Engineering Research &amp; Technology (IJERT), 2017.</a:t>
            </a:r>
          </a:p>
          <a:p>
            <a:r>
              <a:rPr lang="en-US" dirty="0">
                <a:latin typeface="Times New Roman" panose="02020603050405020304" pitchFamily="18" charset="0"/>
                <a:ea typeface="Calibri" panose="020F0502020204030204" pitchFamily="34" charset="0"/>
                <a:cs typeface="Times New Roman" panose="02020603050405020304" pitchFamily="18" charset="0"/>
              </a:rPr>
              <a:t>Ravi Kumar Rathore and J. Jayanthi, “Student Prediction System For Placement Training Using Fuzzy Inference System”, ICTACT Journal On Soft Computing,2017</a:t>
            </a:r>
            <a:r>
              <a:rPr lang="en-IN" dirty="0">
                <a:latin typeface="Times New Roman" panose="02020603050405020304" pitchFamily="18" charset="0"/>
                <a:ea typeface="Calibri" panose="020F0502020204030204" pitchFamily="34" charset="0"/>
                <a:cs typeface="Times New Roman" panose="02020603050405020304" pitchFamily="18" charset="0"/>
              </a:rPr>
              <a:t>.</a:t>
            </a:r>
          </a:p>
          <a:p>
            <a:r>
              <a:rPr lang="en-US" dirty="0" err="1">
                <a:latin typeface="Times New Roman" panose="02020603050405020304" pitchFamily="18" charset="0"/>
                <a:ea typeface="Calibri" panose="020F0502020204030204" pitchFamily="34" charset="0"/>
                <a:cs typeface="Times New Roman" panose="02020603050405020304" pitchFamily="18" charset="0"/>
              </a:rPr>
              <a:t>Mangasuli</a:t>
            </a:r>
            <a:r>
              <a:rPr lang="en-US" dirty="0">
                <a:latin typeface="Times New Roman" panose="02020603050405020304" pitchFamily="18" charset="0"/>
                <a:ea typeface="Calibri" panose="020F0502020204030204" pitchFamily="34" charset="0"/>
                <a:cs typeface="Times New Roman" panose="02020603050405020304" pitchFamily="18" charset="0"/>
              </a:rPr>
              <a:t> Sheetal, Prof. Savita Bakare, “Prediction of Campus Placement Using Data Mining Algorithm-Fuzzy logic and K nearest neighbor”, International Journal of Advanced Research in Computer and Communication Engineering, 2016. </a:t>
            </a:r>
          </a:p>
          <a:p>
            <a:r>
              <a:rPr lang="en-US" dirty="0" err="1">
                <a:latin typeface="Times New Roman" panose="02020603050405020304" pitchFamily="18" charset="0"/>
                <a:ea typeface="Calibri" panose="020F0502020204030204" pitchFamily="34" charset="0"/>
                <a:cs typeface="Times New Roman" panose="02020603050405020304" pitchFamily="18" charset="0"/>
              </a:rPr>
              <a:t>Bharambe</a:t>
            </a:r>
            <a:r>
              <a:rPr lang="en-US" dirty="0">
                <a:latin typeface="Times New Roman" panose="02020603050405020304" pitchFamily="18" charset="0"/>
                <a:ea typeface="Calibri" panose="020F0502020204030204" pitchFamily="34" charset="0"/>
                <a:cs typeface="Times New Roman" panose="02020603050405020304" pitchFamily="18" charset="0"/>
              </a:rPr>
              <a:t>, Yogesh, “Assessing employability of students using data mining techniques”, Advances in Computing, Communications and Informatics (ICACCI), 2017.</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P. </a:t>
            </a:r>
            <a:r>
              <a:rPr lang="en-US" dirty="0" err="1">
                <a:latin typeface="Times New Roman" panose="02020603050405020304" pitchFamily="18" charset="0"/>
                <a:ea typeface="Calibri" panose="020F0502020204030204" pitchFamily="34" charset="0"/>
                <a:cs typeface="Times New Roman" panose="02020603050405020304" pitchFamily="18" charset="0"/>
              </a:rPr>
              <a:t>Khongchai</a:t>
            </a:r>
            <a:r>
              <a:rPr lang="en-US" dirty="0">
                <a:latin typeface="Times New Roman" panose="02020603050405020304" pitchFamily="18" charset="0"/>
                <a:ea typeface="Calibri" panose="020F0502020204030204" pitchFamily="34" charset="0"/>
                <a:cs typeface="Times New Roman" panose="02020603050405020304" pitchFamily="18" charset="0"/>
              </a:rPr>
              <a:t>, P. </a:t>
            </a:r>
            <a:r>
              <a:rPr lang="en-US" dirty="0" err="1">
                <a:latin typeface="Times New Roman" panose="02020603050405020304" pitchFamily="18" charset="0"/>
                <a:ea typeface="Calibri" panose="020F0502020204030204" pitchFamily="34" charset="0"/>
                <a:cs typeface="Times New Roman" panose="02020603050405020304" pitchFamily="18" charset="0"/>
              </a:rPr>
              <a:t>Songmuang</a:t>
            </a:r>
            <a:r>
              <a:rPr lang="en-US" dirty="0">
                <a:latin typeface="Times New Roman" panose="02020603050405020304" pitchFamily="18" charset="0"/>
                <a:ea typeface="Calibri" panose="020F0502020204030204" pitchFamily="34" charset="0"/>
                <a:cs typeface="Times New Roman" panose="02020603050405020304" pitchFamily="18" charset="0"/>
              </a:rPr>
              <a:t>, “Random Forest for Salary Prediction System to Improve Students Motivation”, Signal- Image Technology &amp; Internet-Based Systems (SITIS), 2016.</a:t>
            </a:r>
          </a:p>
          <a:p>
            <a:endParaRPr lang="en-US" dirty="0"/>
          </a:p>
        </p:txBody>
      </p:sp>
    </p:spTree>
    <p:extLst>
      <p:ext uri="{BB962C8B-B14F-4D97-AF65-F5344CB8AC3E}">
        <p14:creationId xmlns:p14="http://schemas.microsoft.com/office/powerpoint/2010/main" val="1406492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135C9-703F-AB54-7954-94478DF82FF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A522CD6-7354-1C5A-EE63-A6D8642D3F45}"/>
              </a:ext>
            </a:extLst>
          </p:cNvPr>
          <p:cNvSpPr>
            <a:spLocks noGrp="1"/>
          </p:cNvSpPr>
          <p:nvPr>
            <p:ph idx="1"/>
          </p:nvPr>
        </p:nvSpPr>
        <p:spPr/>
        <p:txBody>
          <a:bodyPr>
            <a:normAutofit fontScale="70000" lnSpcReduction="20000"/>
          </a:bodyPr>
          <a:lstStyle/>
          <a:p>
            <a:r>
              <a:rPr lang="en-US" dirty="0" err="1">
                <a:latin typeface="Times New Roman" panose="02020603050405020304" pitchFamily="18" charset="0"/>
                <a:ea typeface="Calibri" panose="020F0502020204030204" pitchFamily="34" charset="0"/>
                <a:cs typeface="Times New Roman" panose="02020603050405020304" pitchFamily="18" charset="0"/>
              </a:rPr>
              <a:t>Hitarthi</a:t>
            </a:r>
            <a:r>
              <a:rPr lang="en-US" dirty="0">
                <a:latin typeface="Times New Roman" panose="02020603050405020304" pitchFamily="18" charset="0"/>
                <a:ea typeface="Calibri" panose="020F0502020204030204" pitchFamily="34" charset="0"/>
                <a:cs typeface="Times New Roman" panose="02020603050405020304" pitchFamily="18" charset="0"/>
              </a:rPr>
              <a:t> Bhatt, Shraddha Mehta, Lynette R. </a:t>
            </a:r>
            <a:r>
              <a:rPr lang="en-US" dirty="0" err="1">
                <a:latin typeface="Times New Roman" panose="02020603050405020304" pitchFamily="18" charset="0"/>
                <a:ea typeface="Calibri" panose="020F0502020204030204" pitchFamily="34" charset="0"/>
                <a:cs typeface="Times New Roman" panose="02020603050405020304" pitchFamily="18" charset="0"/>
              </a:rPr>
              <a:t>D'mello</a:t>
            </a:r>
            <a:r>
              <a:rPr lang="en-US" dirty="0">
                <a:latin typeface="Times New Roman" panose="02020603050405020304" pitchFamily="18" charset="0"/>
                <a:ea typeface="Calibri" panose="020F0502020204030204" pitchFamily="34" charset="0"/>
                <a:cs typeface="Times New Roman" panose="02020603050405020304" pitchFamily="18" charset="0"/>
              </a:rPr>
              <a:t>, “Use of ID3 Decision Tree Algorithm for Placement Prediction”, (IJCSIT) International Journal of Computer Science and Information Technologies, 2015. </a:t>
            </a:r>
          </a:p>
          <a:p>
            <a:r>
              <a:rPr lang="en-US" dirty="0" err="1">
                <a:latin typeface="Times New Roman" panose="02020603050405020304" pitchFamily="18" charset="0"/>
                <a:ea typeface="Calibri" panose="020F0502020204030204" pitchFamily="34" charset="0"/>
                <a:cs typeface="Times New Roman" panose="02020603050405020304" pitchFamily="18" charset="0"/>
              </a:rPr>
              <a:t>Dammalapati</a:t>
            </a:r>
            <a:r>
              <a:rPr lang="en-US" dirty="0">
                <a:latin typeface="Times New Roman" panose="02020603050405020304" pitchFamily="18" charset="0"/>
                <a:ea typeface="Calibri" panose="020F0502020204030204" pitchFamily="34" charset="0"/>
                <a:cs typeface="Times New Roman" panose="02020603050405020304" pitchFamily="18" charset="0"/>
              </a:rPr>
              <a:t> Rama Krishna, Bode Prasad, </a:t>
            </a:r>
            <a:r>
              <a:rPr lang="en-US" dirty="0" err="1">
                <a:latin typeface="Times New Roman" panose="02020603050405020304" pitchFamily="18" charset="0"/>
                <a:ea typeface="Calibri" panose="020F0502020204030204" pitchFamily="34" charset="0"/>
                <a:cs typeface="Times New Roman" panose="02020603050405020304" pitchFamily="18" charset="0"/>
              </a:rPr>
              <a:t>Teki</a:t>
            </a:r>
            <a:r>
              <a:rPr lang="en-US" dirty="0">
                <a:latin typeface="Times New Roman" panose="02020603050405020304" pitchFamily="18" charset="0"/>
                <a:ea typeface="Calibri" panose="020F0502020204030204" pitchFamily="34" charset="0"/>
                <a:cs typeface="Times New Roman" panose="02020603050405020304" pitchFamily="18" charset="0"/>
              </a:rPr>
              <a:t> Satyanarayana Murthy, “Placement Prediction Analysis in University Using Improved Decision Tree Based Algorithm”, International Journal of Computer Trends and Technology (IJCTT), 2014. </a:t>
            </a:r>
          </a:p>
          <a:p>
            <a:r>
              <a:rPr lang="en-US" dirty="0">
                <a:latin typeface="Times New Roman" panose="02020603050405020304" pitchFamily="18" charset="0"/>
                <a:ea typeface="Calibri" panose="020F0502020204030204" pitchFamily="34" charset="0"/>
                <a:cs typeface="Times New Roman" panose="02020603050405020304" pitchFamily="18" charset="0"/>
              </a:rPr>
              <a:t>Syed Junaid </a:t>
            </a:r>
            <a:r>
              <a:rPr lang="en-US" dirty="0" err="1">
                <a:latin typeface="Times New Roman" panose="02020603050405020304" pitchFamily="18" charset="0"/>
                <a:ea typeface="Calibri" panose="020F0502020204030204" pitchFamily="34" charset="0"/>
                <a:cs typeface="Times New Roman" panose="02020603050405020304" pitchFamily="18" charset="0"/>
              </a:rPr>
              <a:t>Rahmathulla</a:t>
            </a:r>
            <a:r>
              <a:rPr lang="en-US" dirty="0">
                <a:latin typeface="Times New Roman" panose="02020603050405020304" pitchFamily="18" charset="0"/>
                <a:ea typeface="Calibri" panose="020F0502020204030204" pitchFamily="34" charset="0"/>
                <a:cs typeface="Times New Roman" panose="02020603050405020304" pitchFamily="18" charset="0"/>
              </a:rPr>
              <a:t>, “A Combined Clustering and Classification Approach for Predicting Placement Chance”, International Journal of Engineering Research &amp; Technology (IJERT), 2016.</a:t>
            </a:r>
          </a:p>
          <a:p>
            <a:r>
              <a:rPr lang="en-US" sz="2500" dirty="0" err="1">
                <a:latin typeface="Times New Roman" panose="02020603050405020304" pitchFamily="18" charset="0"/>
                <a:ea typeface="Calibri" panose="020F0502020204030204" pitchFamily="34" charset="0"/>
                <a:cs typeface="Times New Roman" panose="02020603050405020304" pitchFamily="18" charset="0"/>
              </a:rPr>
              <a:t>Ramanathan.L</a:t>
            </a:r>
            <a:r>
              <a:rPr lang="en-US" sz="2500" dirty="0">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latin typeface="Times New Roman" panose="02020603050405020304" pitchFamily="18" charset="0"/>
                <a:ea typeface="Calibri" panose="020F0502020204030204" pitchFamily="34" charset="0"/>
                <a:cs typeface="Times New Roman" panose="02020603050405020304" pitchFamily="18" charset="0"/>
              </a:rPr>
              <a:t>Swamalatha</a:t>
            </a:r>
            <a:r>
              <a:rPr lang="en-US" sz="2500" dirty="0">
                <a:latin typeface="Times New Roman" panose="02020603050405020304" pitchFamily="18" charset="0"/>
                <a:ea typeface="Calibri" panose="020F0502020204030204" pitchFamily="34" charset="0"/>
                <a:cs typeface="Times New Roman" panose="02020603050405020304" pitchFamily="18" charset="0"/>
              </a:rPr>
              <a:t> P, D. Ganesh Gopal, “Mining educational data for students’ placement prediction using sum of difference method”, International journal of computer application, 2014.</a:t>
            </a:r>
          </a:p>
          <a:p>
            <a:r>
              <a:rPr lang="en-US" sz="2600" dirty="0">
                <a:latin typeface="Times New Roman" panose="02020603050405020304" pitchFamily="18" charset="0"/>
                <a:ea typeface="Calibri" panose="020F0502020204030204" pitchFamily="34" charset="0"/>
                <a:cs typeface="Times New Roman" panose="02020603050405020304" pitchFamily="18" charset="0"/>
              </a:rPr>
              <a:t>PPS - Placement Prediction System using Logistic Regression ,Ajay Shiv Sharma, Swaraj Prince, Shubham Kapoor, Keshav Kumar,2014</a:t>
            </a:r>
          </a:p>
        </p:txBody>
      </p:sp>
    </p:spTree>
    <p:extLst>
      <p:ext uri="{BB962C8B-B14F-4D97-AF65-F5344CB8AC3E}">
        <p14:creationId xmlns:p14="http://schemas.microsoft.com/office/powerpoint/2010/main" val="3871760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E92349-A3F7-4079-93E1-908FAE9B4BC1}"/>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4247941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4E8CDE-0919-24DA-B0B8-9FB3957EED27}"/>
              </a:ext>
            </a:extLst>
          </p:cNvPr>
          <p:cNvSpPr>
            <a:spLocks noGrp="1"/>
          </p:cNvSpPr>
          <p:nvPr>
            <p:ph type="title"/>
          </p:nvPr>
        </p:nvSpPr>
        <p:spPr/>
        <p:txBody>
          <a:bodyPr/>
          <a:lstStyle/>
          <a:p>
            <a:r>
              <a:rPr lang="en-US"/>
              <a:t>Group Member Information</a:t>
            </a:r>
            <a:endParaRPr lang="en-US" dirty="0"/>
          </a:p>
        </p:txBody>
      </p:sp>
      <p:sp>
        <p:nvSpPr>
          <p:cNvPr id="5" name="Content Placeholder 4">
            <a:extLst>
              <a:ext uri="{FF2B5EF4-FFF2-40B4-BE49-F238E27FC236}">
                <a16:creationId xmlns:a16="http://schemas.microsoft.com/office/drawing/2014/main" id="{A65F68B6-CDBC-44C3-ABF1-F2099265A7FA}"/>
              </a:ext>
            </a:extLst>
          </p:cNvPr>
          <p:cNvSpPr>
            <a:spLocks noGrp="1"/>
          </p:cNvSpPr>
          <p:nvPr>
            <p:ph idx="1"/>
          </p:nvPr>
        </p:nvSpPr>
        <p:spPr/>
        <p:txBody>
          <a:bodyPr/>
          <a:lstStyle/>
          <a:p>
            <a:r>
              <a:rPr lang="en-US"/>
              <a:t>Harish Manda	   -       700743712</a:t>
            </a:r>
          </a:p>
          <a:p>
            <a:r>
              <a:rPr lang="en-US"/>
              <a:t>Sai Kumar Nandi   -       700740814</a:t>
            </a:r>
            <a:endParaRPr lang="en-US" dirty="0"/>
          </a:p>
        </p:txBody>
      </p:sp>
    </p:spTree>
    <p:extLst>
      <p:ext uri="{BB962C8B-B14F-4D97-AF65-F5344CB8AC3E}">
        <p14:creationId xmlns:p14="http://schemas.microsoft.com/office/powerpoint/2010/main" val="353076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1F9DF-63C3-4AED-F991-38D247E1F6E1}"/>
              </a:ext>
            </a:extLst>
          </p:cNvPr>
          <p:cNvSpPr>
            <a:spLocks noGrp="1"/>
          </p:cNvSpPr>
          <p:nvPr>
            <p:ph type="title"/>
          </p:nvPr>
        </p:nvSpPr>
        <p:spPr/>
        <p:txBody>
          <a:bodyPr>
            <a:normAutofit fontScale="90000"/>
          </a:bodyPr>
          <a:lstStyle/>
          <a:p>
            <a:r>
              <a:rPr lang="en-US" dirty="0"/>
              <a:t>Role/Responsibilities and Contribution in project</a:t>
            </a:r>
          </a:p>
        </p:txBody>
      </p:sp>
      <p:graphicFrame>
        <p:nvGraphicFramePr>
          <p:cNvPr id="4" name="Table 4">
            <a:extLst>
              <a:ext uri="{FF2B5EF4-FFF2-40B4-BE49-F238E27FC236}">
                <a16:creationId xmlns:a16="http://schemas.microsoft.com/office/drawing/2014/main" id="{543B71F5-4F71-1C75-D74C-1CA001DF6FE1}"/>
              </a:ext>
            </a:extLst>
          </p:cNvPr>
          <p:cNvGraphicFramePr>
            <a:graphicFrameLocks noGrp="1"/>
          </p:cNvGraphicFramePr>
          <p:nvPr>
            <p:ph idx="1"/>
            <p:extLst>
              <p:ext uri="{D42A27DB-BD31-4B8C-83A1-F6EECF244321}">
                <p14:modId xmlns:p14="http://schemas.microsoft.com/office/powerpoint/2010/main" val="1820795333"/>
              </p:ext>
            </p:extLst>
          </p:nvPr>
        </p:nvGraphicFramePr>
        <p:xfrm>
          <a:off x="1295400" y="2557462"/>
          <a:ext cx="9601200" cy="3200400"/>
        </p:xfrm>
        <a:graphic>
          <a:graphicData uri="http://schemas.openxmlformats.org/drawingml/2006/table">
            <a:tbl>
              <a:tblPr>
                <a:tableStyleId>{073A0DAA-6AF3-43AB-8588-CEC1D06C72B9}</a:tableStyleId>
              </a:tblPr>
              <a:tblGrid>
                <a:gridCol w="4800600">
                  <a:extLst>
                    <a:ext uri="{9D8B030D-6E8A-4147-A177-3AD203B41FA5}">
                      <a16:colId xmlns:a16="http://schemas.microsoft.com/office/drawing/2014/main" val="1513828114"/>
                    </a:ext>
                  </a:extLst>
                </a:gridCol>
                <a:gridCol w="4800600">
                  <a:extLst>
                    <a:ext uri="{9D8B030D-6E8A-4147-A177-3AD203B41FA5}">
                      <a16:colId xmlns:a16="http://schemas.microsoft.com/office/drawing/2014/main" val="3555333777"/>
                    </a:ext>
                  </a:extLst>
                </a:gridCol>
              </a:tblGrid>
              <a:tr h="776555">
                <a:tc>
                  <a:txBody>
                    <a:bodyPr/>
                    <a:lstStyle/>
                    <a:p>
                      <a:r>
                        <a:rPr lang="en-US" dirty="0"/>
                        <a:t>                     Harish Manda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Data was gathered from several sources and prepared to fit machine learning models. The methods for logistic regression, decision trees, and random forests were implemented, as well as work on the final IEEE article and final PPT presentation.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67680944"/>
                  </a:ext>
                </a:extLst>
              </a:tr>
              <a:tr h="776555">
                <a:tc>
                  <a:txBody>
                    <a:bodyPr/>
                    <a:lstStyle/>
                    <a:p>
                      <a:r>
                        <a:rPr lang="en-US" dirty="0"/>
                        <a:t>                     Sai kumar Nandi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Putting Random Forest Classifier, Gaussian Naive Bayes Classifier techniques, tokenization and stemming the data for preprocessing, and working on the final IEEE article and final PPT presentation.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21806456"/>
                  </a:ext>
                </a:extLst>
              </a:tr>
            </a:tbl>
          </a:graphicData>
        </a:graphic>
      </p:graphicFrame>
    </p:spTree>
    <p:extLst>
      <p:ext uri="{BB962C8B-B14F-4D97-AF65-F5344CB8AC3E}">
        <p14:creationId xmlns:p14="http://schemas.microsoft.com/office/powerpoint/2010/main" val="1185160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7E1B8-E153-5586-5FB7-57BA08ED915A}"/>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2D5A0EF0-4D53-2BD1-5019-46624DA6C915}"/>
              </a:ext>
            </a:extLst>
          </p:cNvPr>
          <p:cNvSpPr>
            <a:spLocks noGrp="1"/>
          </p:cNvSpPr>
          <p:nvPr>
            <p:ph idx="1"/>
          </p:nvPr>
        </p:nvSpPr>
        <p:spPr>
          <a:xfrm>
            <a:off x="1295401" y="2565918"/>
            <a:ext cx="9601196" cy="3309950"/>
          </a:xfrm>
        </p:spPr>
        <p:txBody>
          <a:bodyPr>
            <a:normAutofit/>
          </a:bodyPr>
          <a:lstStyle/>
          <a:p>
            <a:r>
              <a:rPr lang="en-US" dirty="0"/>
              <a:t>The stress and excitement around engineering students' job placements increase as they near their final year of college. They are eager to evaluate their current situation and learn useful information on how to improve their skills in order to improve their chances of landing suitable career possibilities. These issues and the advancement of students are intended to be addressed by the creation of a placement prediction system.</a:t>
            </a:r>
          </a:p>
        </p:txBody>
      </p:sp>
    </p:spTree>
    <p:extLst>
      <p:ext uri="{BB962C8B-B14F-4D97-AF65-F5344CB8AC3E}">
        <p14:creationId xmlns:p14="http://schemas.microsoft.com/office/powerpoint/2010/main" val="2345939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A5255-7F97-0A4A-BAC1-51B104C8413C}"/>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4D859B2D-05F0-2CFF-0A17-57EE1A39F5B1}"/>
              </a:ext>
            </a:extLst>
          </p:cNvPr>
          <p:cNvSpPr>
            <a:spLocks noGrp="1"/>
          </p:cNvSpPr>
          <p:nvPr>
            <p:ph idx="1"/>
          </p:nvPr>
        </p:nvSpPr>
        <p:spPr/>
        <p:txBody>
          <a:bodyPr/>
          <a:lstStyle/>
          <a:p>
            <a:r>
              <a:rPr lang="en-US" dirty="0"/>
              <a:t>Through the use of this approach, students can get helpful criticism and performance evaluations, giving them a thorough grasp of their strengths and limitations. The ability to focus their efforts on areas that need improvement comes from this information. With this knowledge, students may actively develop and improve their talents, making sure they are ready for the demanding work market.</a:t>
            </a:r>
          </a:p>
          <a:p>
            <a:pPr marL="0" indent="0">
              <a:buNone/>
            </a:pPr>
            <a:endParaRPr lang="en-US" dirty="0"/>
          </a:p>
        </p:txBody>
      </p:sp>
    </p:spTree>
    <p:extLst>
      <p:ext uri="{BB962C8B-B14F-4D97-AF65-F5344CB8AC3E}">
        <p14:creationId xmlns:p14="http://schemas.microsoft.com/office/powerpoint/2010/main" val="1351127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818E3-D66D-2518-0CD2-203408920C99}"/>
              </a:ext>
            </a:extLst>
          </p:cNvPr>
          <p:cNvSpPr>
            <a:spLocks noGrp="1"/>
          </p:cNvSpPr>
          <p:nvPr>
            <p:ph type="title"/>
          </p:nvPr>
        </p:nvSpPr>
        <p:spPr/>
        <p:txBody>
          <a:bodyPr/>
          <a:lstStyle/>
          <a:p>
            <a:r>
              <a:rPr lang="en-US" dirty="0"/>
              <a:t>76657Objectives</a:t>
            </a:r>
          </a:p>
        </p:txBody>
      </p:sp>
      <p:sp>
        <p:nvSpPr>
          <p:cNvPr id="3" name="Content Placeholder 2">
            <a:extLst>
              <a:ext uri="{FF2B5EF4-FFF2-40B4-BE49-F238E27FC236}">
                <a16:creationId xmlns:a16="http://schemas.microsoft.com/office/drawing/2014/main" id="{23F44592-738F-5981-B0A8-7F0B5B3A32FF}"/>
              </a:ext>
            </a:extLst>
          </p:cNvPr>
          <p:cNvSpPr>
            <a:spLocks noGrp="1"/>
          </p:cNvSpPr>
          <p:nvPr>
            <p:ph idx="1"/>
          </p:nvPr>
        </p:nvSpPr>
        <p:spPr>
          <a:xfrm>
            <a:off x="1295402" y="2556932"/>
            <a:ext cx="9601196" cy="3318936"/>
          </a:xfrm>
        </p:spPr>
        <p:txBody>
          <a:bodyPr>
            <a:normAutofit fontScale="85000" lnSpcReduction="20000"/>
          </a:bodyPr>
          <a:lstStyle/>
          <a:p>
            <a:r>
              <a:rPr lang="en-US" dirty="0"/>
              <a:t>Create a forecasting model: Make a machine learning-based model that can precisely estimate a student's odds of placement based on a range of variables, including their academic standing, abilities, and experience.</a:t>
            </a:r>
          </a:p>
          <a:p>
            <a:r>
              <a:rPr lang="en-US" dirty="0"/>
              <a:t>Utilize previous data: To train the model and use history data for precise predictions, use past data on student profiles and their placement outcomes.</a:t>
            </a:r>
          </a:p>
          <a:p>
            <a:r>
              <a:rPr lang="en-US" dirty="0"/>
              <a:t>Finding and choosing the most informative features that significantly affect a student's chances of placement is called feature selection and engineering. </a:t>
            </a:r>
          </a:p>
          <a:p>
            <a:r>
              <a:rPr lang="en-US" dirty="0"/>
              <a:t>Analyze and improve the model: Use the proper evaluation metrics and methods to evaluate the model's performance.</a:t>
            </a:r>
          </a:p>
          <a:p>
            <a:r>
              <a:rPr lang="en-US"/>
              <a:t> </a:t>
            </a:r>
            <a:endParaRPr lang="en-US" dirty="0"/>
          </a:p>
        </p:txBody>
      </p:sp>
      <p:sp>
        <p:nvSpPr>
          <p:cNvPr id="4" name="TextBox 3">
            <a:extLst>
              <a:ext uri="{FF2B5EF4-FFF2-40B4-BE49-F238E27FC236}">
                <a16:creationId xmlns:a16="http://schemas.microsoft.com/office/drawing/2014/main" id="{D1255E64-DB4B-A6CA-94AB-3E80DEECFD03}"/>
              </a:ext>
            </a:extLst>
          </p:cNvPr>
          <p:cNvSpPr txBox="1"/>
          <p:nvPr/>
        </p:nvSpPr>
        <p:spPr>
          <a:xfrm>
            <a:off x="5182913" y="2514600"/>
            <a:ext cx="1828800" cy="1828800"/>
          </a:xfrm>
          <a:prstGeom prst="rect">
            <a:avLst/>
          </a:prstGeom>
          <a:noFill/>
        </p:spPr>
        <p:txBody>
          <a:bodyPr wrap="square" rtlCol="0">
            <a:spAutoFit/>
          </a:bodyPr>
          <a:lstStyle/>
          <a:p>
            <a:r>
              <a:rPr lang="en-US" sz="1800" kern="1200" dirty="0">
                <a:solidFill>
                  <a:schemeClr val="tx1"/>
                </a:solidFill>
                <a:latin typeface="+mn-lt"/>
                <a:ea typeface="+mn-ea"/>
                <a:cs typeface="+mn-cs"/>
              </a:rPr>
              <a:t>Your text here</a:t>
            </a:r>
          </a:p>
        </p:txBody>
      </p:sp>
    </p:spTree>
    <p:extLst>
      <p:ext uri="{BB962C8B-B14F-4D97-AF65-F5344CB8AC3E}">
        <p14:creationId xmlns:p14="http://schemas.microsoft.com/office/powerpoint/2010/main" val="3416272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D16C5-45DF-BFC3-9836-5F2736AF9853}"/>
              </a:ext>
            </a:extLst>
          </p:cNvPr>
          <p:cNvSpPr>
            <a:spLocks noGrp="1"/>
          </p:cNvSpPr>
          <p:nvPr>
            <p:ph type="title"/>
          </p:nvPr>
        </p:nvSpPr>
        <p:spPr/>
        <p:txBody>
          <a:bodyPr/>
          <a:lstStyle/>
          <a:p>
            <a:r>
              <a:rPr lang="en-US" dirty="0"/>
              <a:t>Objectives</a:t>
            </a:r>
          </a:p>
        </p:txBody>
      </p:sp>
      <p:sp>
        <p:nvSpPr>
          <p:cNvPr id="4" name="Content Placeholder 3">
            <a:extLst>
              <a:ext uri="{FF2B5EF4-FFF2-40B4-BE49-F238E27FC236}">
                <a16:creationId xmlns:a16="http://schemas.microsoft.com/office/drawing/2014/main" id="{799BAAF6-C416-DBE5-6010-BE6F052C5712}"/>
              </a:ext>
            </a:extLst>
          </p:cNvPr>
          <p:cNvSpPr>
            <a:spLocks noGrp="1"/>
          </p:cNvSpPr>
          <p:nvPr>
            <p:ph idx="1"/>
          </p:nvPr>
        </p:nvSpPr>
        <p:spPr/>
        <p:txBody>
          <a:bodyPr>
            <a:normAutofit fontScale="85000" lnSpcReduction="10000"/>
          </a:bodyPr>
          <a:lstStyle/>
          <a:p>
            <a:r>
              <a:rPr lang="en-US" dirty="0"/>
              <a:t>Provide interpretability: Ensure that the model provides explanations or insights into the factors influencing the placement predictions.</a:t>
            </a:r>
          </a:p>
          <a:p>
            <a:r>
              <a:rPr lang="en-US" dirty="0"/>
              <a:t>Deploy the model: Create a deployable system, such as a web application or API, to make the placement chance predictions accessible and user-friendly for students, educational institutions, and recruiters.</a:t>
            </a:r>
          </a:p>
          <a:p>
            <a:r>
              <a:rPr lang="en-US" dirty="0"/>
              <a:t>Continuously update and refine the model: Regularly update the model with new data and incorporate feedback to enhance its accuracy and adaptability to evolving placement trends. </a:t>
            </a:r>
          </a:p>
          <a:p>
            <a:r>
              <a:rPr lang="en-US" dirty="0"/>
              <a:t>Assist decision-making: Support students in making informed decisions by providing them with reliable placement predictions. Help educational institutions improve their placement strategies and assist recruiters in identifying potential candidates effectively. </a:t>
            </a:r>
          </a:p>
        </p:txBody>
      </p:sp>
    </p:spTree>
    <p:extLst>
      <p:ext uri="{BB962C8B-B14F-4D97-AF65-F5344CB8AC3E}">
        <p14:creationId xmlns:p14="http://schemas.microsoft.com/office/powerpoint/2010/main" val="2716052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B8416-BED4-0583-1AC6-31F5D3BE2930}"/>
              </a:ext>
            </a:extLst>
          </p:cNvPr>
          <p:cNvSpPr>
            <a:spLocks noGrp="1"/>
          </p:cNvSpPr>
          <p:nvPr>
            <p:ph type="title"/>
          </p:nvPr>
        </p:nvSpPr>
        <p:spPr/>
        <p:txBody>
          <a:bodyPr/>
          <a:lstStyle/>
          <a:p>
            <a:r>
              <a:rPr lang="en-US" dirty="0"/>
              <a:t>Related work </a:t>
            </a:r>
          </a:p>
        </p:txBody>
      </p:sp>
      <p:sp>
        <p:nvSpPr>
          <p:cNvPr id="3" name="Content Placeholder 2">
            <a:extLst>
              <a:ext uri="{FF2B5EF4-FFF2-40B4-BE49-F238E27FC236}">
                <a16:creationId xmlns:a16="http://schemas.microsoft.com/office/drawing/2014/main" id="{7ACD0D41-9A0E-FBA4-F884-D4EC1F1CE6BA}"/>
              </a:ext>
            </a:extLst>
          </p:cNvPr>
          <p:cNvSpPr>
            <a:spLocks noGrp="1"/>
          </p:cNvSpPr>
          <p:nvPr>
            <p:ph idx="1"/>
          </p:nvPr>
        </p:nvSpPr>
        <p:spPr/>
        <p:txBody>
          <a:bodyPr>
            <a:normAutofit/>
          </a:bodyPr>
          <a:lstStyle/>
          <a:p>
            <a:pPr marL="0" indent="0">
              <a:buNone/>
            </a:pPr>
            <a:r>
              <a:rPr lang="en-US" dirty="0"/>
              <a:t>Student Placement Prediction Using Machine Learning:</a:t>
            </a:r>
          </a:p>
          <a:p>
            <a:r>
              <a:rPr lang="en-US" dirty="0"/>
              <a:t>The proposed system uses the Student Placement Prediction Using Machine Learning by applying the Naive Bayes Classifier and the </a:t>
            </a:r>
            <a:r>
              <a:rPr lang="en-US" dirty="0" err="1"/>
              <a:t>KNearest</a:t>
            </a:r>
            <a:r>
              <a:rPr lang="en-US" dirty="0"/>
              <a:t> Neighbors [KNN] method.</a:t>
            </a:r>
          </a:p>
          <a:p>
            <a:r>
              <a:rPr lang="en-US" dirty="0"/>
              <a:t>The proposed Student Placement Prediction framework has 7 significant modules to be Gathering Data, Data Preparation, Data Wrangling, Data Analysis, Train Model, Test Model and Deployment</a:t>
            </a:r>
          </a:p>
          <a:p>
            <a:endParaRPr lang="en-US" dirty="0"/>
          </a:p>
        </p:txBody>
      </p:sp>
    </p:spTree>
    <p:extLst>
      <p:ext uri="{BB962C8B-B14F-4D97-AF65-F5344CB8AC3E}">
        <p14:creationId xmlns:p14="http://schemas.microsoft.com/office/powerpoint/2010/main" val="601900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48812-62E1-3E15-5239-4A2226E90DED}"/>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D28621C-2BAD-C2F6-2A43-FA1E41FA628C}"/>
              </a:ext>
            </a:extLst>
          </p:cNvPr>
          <p:cNvSpPr>
            <a:spLocks noGrp="1"/>
          </p:cNvSpPr>
          <p:nvPr>
            <p:ph idx="1"/>
          </p:nvPr>
        </p:nvSpPr>
        <p:spPr/>
        <p:txBody>
          <a:bodyPr>
            <a:normAutofit/>
          </a:bodyPr>
          <a:lstStyle/>
          <a:p>
            <a:r>
              <a:rPr lang="en-US" dirty="0">
                <a:ln w="3175" cmpd="sng">
                  <a:noFill/>
                </a:ln>
                <a:latin typeface="+mj-lt"/>
                <a:ea typeface="+mj-ea"/>
                <a:cs typeface="+mj-cs"/>
              </a:rPr>
              <a:t>The problem is to predict student placement using machine learning. Matching students with suitable job opportunities is challenging and time-consuming.</a:t>
            </a:r>
          </a:p>
        </p:txBody>
      </p:sp>
    </p:spTree>
    <p:extLst>
      <p:ext uri="{BB962C8B-B14F-4D97-AF65-F5344CB8AC3E}">
        <p14:creationId xmlns:p14="http://schemas.microsoft.com/office/powerpoint/2010/main" val="318674155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756</TotalTime>
  <Words>1163</Words>
  <Application>Microsoft Office PowerPoint</Application>
  <PresentationFormat>Widescreen</PresentationFormat>
  <Paragraphs>53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Garamond</vt:lpstr>
      <vt:lpstr>Times New Roman</vt:lpstr>
      <vt:lpstr>Organic</vt:lpstr>
      <vt:lpstr>       Student Placement Prediction Using Machine Learning </vt:lpstr>
      <vt:lpstr>Group Member Information</vt:lpstr>
      <vt:lpstr>Role/Responsibilities and Contribution in project</vt:lpstr>
      <vt:lpstr>Motivation</vt:lpstr>
      <vt:lpstr>Motivation</vt:lpstr>
      <vt:lpstr>76657Objectives</vt:lpstr>
      <vt:lpstr>Objectives</vt:lpstr>
      <vt:lpstr>Related work </vt:lpstr>
      <vt:lpstr>Problem Statement</vt:lpstr>
      <vt:lpstr>Proposed Solution</vt:lpstr>
      <vt:lpstr>Proposed Solution</vt:lpstr>
      <vt:lpstr>Data Flow Diagram</vt:lpstr>
      <vt:lpstr>Results/Simulations</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HASHTAG PREDICTION AND ANALYSIS WITH TWITTER DATASET WITH MACHINE LEARNING</dc:title>
  <dc:creator>Navya Sri Bonthu</dc:creator>
  <cp:lastModifiedBy>Harish Manda</cp:lastModifiedBy>
  <cp:revision>20</cp:revision>
  <dcterms:created xsi:type="dcterms:W3CDTF">2023-04-27T22:57:41Z</dcterms:created>
  <dcterms:modified xsi:type="dcterms:W3CDTF">2023-06-19T03:18:03Z</dcterms:modified>
</cp:coreProperties>
</file>