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09" r:id="rId3"/>
    <p:sldId id="410" r:id="rId4"/>
    <p:sldId id="41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8.xml"/><Relationship Id="rId2" Type="http://schemas.openxmlformats.org/officeDocument/2006/relationships/image" Target="../media/image3.png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管理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635" cy="68573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用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2191365" cy="6857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索引的动态适应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REFSHAPE" val="618366716"/>
  <p:tag name="KSO_WM_UNIT_PLACING_PICTURE_USER_VIEWPORT" val="{&quot;height&quot;:7096,&quot;width&quot;:15840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WPS 演示</Application>
  <PresentationFormat>宽屏</PresentationFormat>
  <Paragraphs>4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女皇</cp:lastModifiedBy>
  <cp:revision>154</cp:revision>
  <dcterms:created xsi:type="dcterms:W3CDTF">2019-06-19T02:08:00Z</dcterms:created>
  <dcterms:modified xsi:type="dcterms:W3CDTF">2020-04-10T14:38:52Z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