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87360"/>
    <a:srgbClr val="FFFF8F"/>
    <a:srgbClr val="EAF002"/>
    <a:srgbClr val="FFCE33"/>
    <a:srgbClr val="FFFF5B"/>
    <a:srgbClr val="EDFE0A"/>
    <a:srgbClr val="FFFF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54906-BE48-4300-8CE7-63D7646BEA2C}" vWet="2" dt="2023-03-07T07:21:37.187"/>
    <p1510:client id="{640E7176-C10B-4F07-8F01-F6451691A258}" v="325" dt="2023-03-07T06:32:59.361"/>
    <p1510:client id="{BD25DCFB-8310-4DCA-B258-540A5DE04369}" v="45" dt="2023-03-07T07:28:03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y Sun 孙贤棚" userId="9e6e7168-c645-414a-9888-82ec9c33a902" providerId="ADAL" clId="{BD25DCFB-8310-4DCA-B258-540A5DE04369}"/>
    <pc:docChg chg="modSld">
      <pc:chgData name="Sunny Sun 孙贤棚" userId="9e6e7168-c645-414a-9888-82ec9c33a902" providerId="ADAL" clId="{BD25DCFB-8310-4DCA-B258-540A5DE04369}" dt="2023-03-07T07:28:03.535" v="44"/>
      <pc:docMkLst>
        <pc:docMk/>
      </pc:docMkLst>
      <pc:sldChg chg="modSp mod">
        <pc:chgData name="Sunny Sun 孙贤棚" userId="9e6e7168-c645-414a-9888-82ec9c33a902" providerId="ADAL" clId="{BD25DCFB-8310-4DCA-B258-540A5DE04369}" dt="2023-03-07T07:28:03.535" v="44"/>
        <pc:sldMkLst>
          <pc:docMk/>
          <pc:sldMk cId="1168828218" sldId="256"/>
        </pc:sldMkLst>
        <pc:spChg chg="mod">
          <ac:chgData name="Sunny Sun 孙贤棚" userId="9e6e7168-c645-414a-9888-82ec9c33a902" providerId="ADAL" clId="{BD25DCFB-8310-4DCA-B258-540A5DE04369}" dt="2023-03-07T07:28:03.535" v="44"/>
          <ac:spMkLst>
            <pc:docMk/>
            <pc:sldMk cId="1168828218" sldId="256"/>
            <ac:spMk id="40" creationId="{F804A42F-FA44-3693-990E-10F3957DAE68}"/>
          </ac:spMkLst>
        </pc:spChg>
      </pc:sldChg>
      <pc:sldChg chg="modSp mod">
        <pc:chgData name="Sunny Sun 孙贤棚" userId="9e6e7168-c645-414a-9888-82ec9c33a902" providerId="ADAL" clId="{BD25DCFB-8310-4DCA-B258-540A5DE04369}" dt="2023-03-07T07:27:52.877" v="15"/>
        <pc:sldMkLst>
          <pc:docMk/>
          <pc:sldMk cId="346928947" sldId="257"/>
        </pc:sldMkLst>
        <pc:spChg chg="mod">
          <ac:chgData name="Sunny Sun 孙贤棚" userId="9e6e7168-c645-414a-9888-82ec9c33a902" providerId="ADAL" clId="{BD25DCFB-8310-4DCA-B258-540A5DE04369}" dt="2023-03-07T07:27:52.877" v="15"/>
          <ac:spMkLst>
            <pc:docMk/>
            <pc:sldMk cId="346928947" sldId="257"/>
            <ac:spMk id="40" creationId="{F804A42F-FA44-3693-990E-10F3957DAE68}"/>
          </ac:spMkLst>
        </pc:spChg>
      </pc:sldChg>
    </pc:docChg>
  </pc:docChgLst>
  <pc:docChgLst>
    <pc:chgData name="Sunny Sun 孙贤棚" userId="9e6e7168-c645-414a-9888-82ec9c33a902" providerId="ADAL" clId="{640E7176-C10B-4F07-8F01-F6451691A258}"/>
    <pc:docChg chg="undo custSel addSld delSld modSld">
      <pc:chgData name="Sunny Sun 孙贤棚" userId="9e6e7168-c645-414a-9888-82ec9c33a902" providerId="ADAL" clId="{640E7176-C10B-4F07-8F01-F6451691A258}" dt="2023-03-07T06:32:59.361" v="2437" actId="1076"/>
      <pc:docMkLst>
        <pc:docMk/>
      </pc:docMkLst>
      <pc:sldChg chg="addSp delSp modSp new mod">
        <pc:chgData name="Sunny Sun 孙贤棚" userId="9e6e7168-c645-414a-9888-82ec9c33a902" providerId="ADAL" clId="{640E7176-C10B-4F07-8F01-F6451691A258}" dt="2023-03-07T06:32:59.361" v="2437" actId="1076"/>
        <pc:sldMkLst>
          <pc:docMk/>
          <pc:sldMk cId="1168828218" sldId="256"/>
        </pc:sldMkLst>
        <pc:spChg chg="del">
          <ac:chgData name="Sunny Sun 孙贤棚" userId="9e6e7168-c645-414a-9888-82ec9c33a902" providerId="ADAL" clId="{640E7176-C10B-4F07-8F01-F6451691A258}" dt="2023-03-03T07:04:45.364" v="1" actId="478"/>
          <ac:spMkLst>
            <pc:docMk/>
            <pc:sldMk cId="1168828218" sldId="256"/>
            <ac:spMk id="2" creationId="{7CEB265C-5034-8041-1788-D6C231A509A9}"/>
          </ac:spMkLst>
        </pc:spChg>
        <pc:spChg chg="del">
          <ac:chgData name="Sunny Sun 孙贤棚" userId="9e6e7168-c645-414a-9888-82ec9c33a902" providerId="ADAL" clId="{640E7176-C10B-4F07-8F01-F6451691A258}" dt="2023-03-03T07:04:46.668" v="2" actId="478"/>
          <ac:spMkLst>
            <pc:docMk/>
            <pc:sldMk cId="1168828218" sldId="256"/>
            <ac:spMk id="3" creationId="{DA40E063-7B29-B685-EAB9-ACF6941D93FE}"/>
          </ac:spMkLst>
        </pc:spChg>
        <pc:spChg chg="add mod topLvl">
          <ac:chgData name="Sunny Sun 孙贤棚" userId="9e6e7168-c645-414a-9888-82ec9c33a902" providerId="ADAL" clId="{640E7176-C10B-4F07-8F01-F6451691A258}" dt="2023-03-07T06:30:09.133" v="2400" actId="164"/>
          <ac:spMkLst>
            <pc:docMk/>
            <pc:sldMk cId="1168828218" sldId="256"/>
            <ac:spMk id="4" creationId="{F1B040A3-8221-D726-FEC9-9D8A5F1CE86E}"/>
          </ac:spMkLst>
        </pc:spChg>
        <pc:spChg chg="add mod topLvl">
          <ac:chgData name="Sunny Sun 孙贤棚" userId="9e6e7168-c645-414a-9888-82ec9c33a902" providerId="ADAL" clId="{640E7176-C10B-4F07-8F01-F6451691A258}" dt="2023-03-07T06:32:59.361" v="2437" actId="1076"/>
          <ac:spMkLst>
            <pc:docMk/>
            <pc:sldMk cId="1168828218" sldId="256"/>
            <ac:spMk id="5" creationId="{6E48B9C9-75F6-8948-DD35-D86354819F37}"/>
          </ac:spMkLst>
        </pc:spChg>
        <pc:spChg chg="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6" creationId="{1F5F0D6A-AE1D-F8D7-8D67-26B0CD2EBD43}"/>
          </ac:spMkLst>
        </pc:spChg>
        <pc:spChg chg="add mod topLvl">
          <ac:chgData name="Sunny Sun 孙贤棚" userId="9e6e7168-c645-414a-9888-82ec9c33a902" providerId="ADAL" clId="{640E7176-C10B-4F07-8F01-F6451691A258}" dt="2023-03-07T06:30:30.330" v="2415" actId="1036"/>
          <ac:spMkLst>
            <pc:docMk/>
            <pc:sldMk cId="1168828218" sldId="256"/>
            <ac:spMk id="8" creationId="{D4980C04-3713-E6C0-A21D-6F433DE6B379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9" creationId="{1199EA40-EFCD-6CCA-AD10-084DFFA3A81E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0" creationId="{95FB9E94-BDBC-F201-1AC7-A77B9D87E17D}"/>
          </ac:spMkLst>
        </pc:spChg>
        <pc:spChg chg="del mod topLvl">
          <ac:chgData name="Sunny Sun 孙贤棚" userId="9e6e7168-c645-414a-9888-82ec9c33a902" providerId="ADAL" clId="{640E7176-C10B-4F07-8F01-F6451691A258}" dt="2023-03-06T07:38:27.130" v="581" actId="478"/>
          <ac:spMkLst>
            <pc:docMk/>
            <pc:sldMk cId="1168828218" sldId="256"/>
            <ac:spMk id="11" creationId="{A5ED0986-BCBD-4B8A-1C94-365E7BD50CE9}"/>
          </ac:spMkLst>
        </pc:spChg>
        <pc:spChg chg="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3" creationId="{2CCCBB06-FE87-341D-00F6-31FD3D92CAB3}"/>
          </ac:spMkLst>
        </pc:spChg>
        <pc:spChg chg="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4" creationId="{87ECF920-402B-278C-F42F-BA3507A43DDB}"/>
          </ac:spMkLst>
        </pc:spChg>
        <pc:spChg chg="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6" creationId="{8D79E253-DD29-F49F-1834-C00504D3D789}"/>
          </ac:spMkLst>
        </pc:spChg>
        <pc:spChg chg="del mod topLvl">
          <ac:chgData name="Sunny Sun 孙贤棚" userId="9e6e7168-c645-414a-9888-82ec9c33a902" providerId="ADAL" clId="{640E7176-C10B-4F07-8F01-F6451691A258}" dt="2023-03-06T07:25:47.593" v="320" actId="478"/>
          <ac:spMkLst>
            <pc:docMk/>
            <pc:sldMk cId="1168828218" sldId="256"/>
            <ac:spMk id="17" creationId="{0D0CACD1-6527-9AF0-EC16-BB45E4856E13}"/>
          </ac:spMkLst>
        </pc:spChg>
        <pc:spChg chg="add del mod">
          <ac:chgData name="Sunny Sun 孙贤棚" userId="9e6e7168-c645-414a-9888-82ec9c33a902" providerId="ADAL" clId="{640E7176-C10B-4F07-8F01-F6451691A258}" dt="2023-03-06T07:29:11.395" v="399" actId="478"/>
          <ac:spMkLst>
            <pc:docMk/>
            <pc:sldMk cId="1168828218" sldId="256"/>
            <ac:spMk id="18" creationId="{F37C1BB9-C1A5-F064-C22D-07C336F4E223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9" creationId="{17D37824-2838-17D0-88F7-8B64D7C1E5F7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20" creationId="{48CEDE02-3783-B882-51CA-624D4345A9F5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21" creationId="{D944908E-1776-E7A1-7D3A-19C8F47524A7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22" creationId="{64369B8E-323C-A4FB-C7CD-6075C0867C3D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23" creationId="{23962D77-90C3-59FA-1ECF-4D3B9363E23F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24" creationId="{A7AC5686-0803-9F66-7145-94953A800E68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28" creationId="{D82F17E1-ED23-4413-2D93-527521438462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31" creationId="{55ADE1CF-CC0D-AF7B-411C-B09FA3DE7915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32" creationId="{C54B0115-16A3-908B-A484-E3E38D04988F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33" creationId="{FDD581F2-82B4-9945-91DE-3C43A8B4C8DA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34" creationId="{21B9CEB4-F7D4-65FB-A1AA-98A1AEBDEA8E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40" creationId="{F804A42F-FA44-3693-990E-10F3957DAE68}"/>
          </ac:spMkLst>
        </pc:spChg>
        <pc:spChg chg="add del mod">
          <ac:chgData name="Sunny Sun 孙贤棚" userId="9e6e7168-c645-414a-9888-82ec9c33a902" providerId="ADAL" clId="{640E7176-C10B-4F07-8F01-F6451691A258}" dt="2023-03-06T07:43:37.227" v="625" actId="478"/>
          <ac:spMkLst>
            <pc:docMk/>
            <pc:sldMk cId="1168828218" sldId="256"/>
            <ac:spMk id="41" creationId="{7CBD8F9F-2B2F-1C68-750F-25F2F5F530E0}"/>
          </ac:spMkLst>
        </pc:spChg>
        <pc:spChg chg="add del mod">
          <ac:chgData name="Sunny Sun 孙贤棚" userId="9e6e7168-c645-414a-9888-82ec9c33a902" providerId="ADAL" clId="{640E7176-C10B-4F07-8F01-F6451691A258}" dt="2023-03-06T07:47:23.086" v="666" actId="478"/>
          <ac:spMkLst>
            <pc:docMk/>
            <pc:sldMk cId="1168828218" sldId="256"/>
            <ac:spMk id="42" creationId="{ABD1A404-C84E-C993-AFEE-260980707E13}"/>
          </ac:spMkLst>
        </pc:spChg>
        <pc:spChg chg="add del mod">
          <ac:chgData name="Sunny Sun 孙贤棚" userId="9e6e7168-c645-414a-9888-82ec9c33a902" providerId="ADAL" clId="{640E7176-C10B-4F07-8F01-F6451691A258}" dt="2023-03-06T07:52:47.554" v="715" actId="478"/>
          <ac:spMkLst>
            <pc:docMk/>
            <pc:sldMk cId="1168828218" sldId="256"/>
            <ac:spMk id="43" creationId="{B9C1FF53-6263-E39F-2BAE-2BF9C5DB9154}"/>
          </ac:spMkLst>
        </pc:spChg>
        <pc:spChg chg="add del mod">
          <ac:chgData name="Sunny Sun 孙贤棚" userId="9e6e7168-c645-414a-9888-82ec9c33a902" providerId="ADAL" clId="{640E7176-C10B-4F07-8F01-F6451691A258}" dt="2023-03-06T07:53:20.239" v="722" actId="478"/>
          <ac:spMkLst>
            <pc:docMk/>
            <pc:sldMk cId="1168828218" sldId="256"/>
            <ac:spMk id="44" creationId="{F762A89B-1B06-AD1F-6A52-0761B0D92B59}"/>
          </ac:spMkLst>
        </pc:spChg>
        <pc:spChg chg="add del mod">
          <ac:chgData name="Sunny Sun 孙贤棚" userId="9e6e7168-c645-414a-9888-82ec9c33a902" providerId="ADAL" clId="{640E7176-C10B-4F07-8F01-F6451691A258}" dt="2023-03-06T07:56:01.257" v="885" actId="478"/>
          <ac:spMkLst>
            <pc:docMk/>
            <pc:sldMk cId="1168828218" sldId="256"/>
            <ac:spMk id="45" creationId="{69F0B19B-A569-A4A7-1AFF-00987E035E43}"/>
          </ac:spMkLst>
        </pc:spChg>
        <pc:spChg chg="add del">
          <ac:chgData name="Sunny Sun 孙贤棚" userId="9e6e7168-c645-414a-9888-82ec9c33a902" providerId="ADAL" clId="{640E7176-C10B-4F07-8F01-F6451691A258}" dt="2023-03-06T07:55:29.567" v="882" actId="478"/>
          <ac:spMkLst>
            <pc:docMk/>
            <pc:sldMk cId="1168828218" sldId="256"/>
            <ac:spMk id="46" creationId="{5BB1AAC2-E4E0-6D06-265D-E38FC786E3A2}"/>
          </ac:spMkLst>
        </pc:spChg>
        <pc:spChg chg="add del mod">
          <ac:chgData name="Sunny Sun 孙贤棚" userId="9e6e7168-c645-414a-9888-82ec9c33a902" providerId="ADAL" clId="{640E7176-C10B-4F07-8F01-F6451691A258}" dt="2023-03-06T07:58:06.942" v="937" actId="478"/>
          <ac:spMkLst>
            <pc:docMk/>
            <pc:sldMk cId="1168828218" sldId="256"/>
            <ac:spMk id="47" creationId="{F390F787-C13A-702F-C1EB-09BA6D8BC2E1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48" creationId="{48D278EF-E1BF-47E6-2076-3C19E258C224}"/>
          </ac:spMkLst>
        </pc:spChg>
        <pc:spChg chg="add del">
          <ac:chgData name="Sunny Sun 孙贤棚" userId="9e6e7168-c645-414a-9888-82ec9c33a902" providerId="ADAL" clId="{640E7176-C10B-4F07-8F01-F6451691A258}" dt="2023-03-06T07:58:24.023" v="939" actId="478"/>
          <ac:spMkLst>
            <pc:docMk/>
            <pc:sldMk cId="1168828218" sldId="256"/>
            <ac:spMk id="49" creationId="{7FB2FA45-5E1F-D669-FEF6-7E9BA8AAFC61}"/>
          </ac:spMkLst>
        </pc:spChg>
        <pc:spChg chg="add del mod">
          <ac:chgData name="Sunny Sun 孙贤棚" userId="9e6e7168-c645-414a-9888-82ec9c33a902" providerId="ADAL" clId="{640E7176-C10B-4F07-8F01-F6451691A258}" dt="2023-03-06T08:03:56.698" v="1017" actId="14100"/>
          <ac:spMkLst>
            <pc:docMk/>
            <pc:sldMk cId="1168828218" sldId="256"/>
            <ac:spMk id="50" creationId="{731CFE4E-2BC6-99D7-965C-DE5AEA0087B5}"/>
          </ac:spMkLst>
        </pc:spChg>
        <pc:spChg chg="add del mod">
          <ac:chgData name="Sunny Sun 孙贤棚" userId="9e6e7168-c645-414a-9888-82ec9c33a902" providerId="ADAL" clId="{640E7176-C10B-4F07-8F01-F6451691A258}" dt="2023-03-06T08:02:58.055" v="1001" actId="692"/>
          <ac:spMkLst>
            <pc:docMk/>
            <pc:sldMk cId="1168828218" sldId="256"/>
            <ac:spMk id="51" creationId="{DA7C0A6D-48BB-7A5A-9166-1CC0566E817B}"/>
          </ac:spMkLst>
        </pc:spChg>
        <pc:spChg chg="add del mod">
          <ac:chgData name="Sunny Sun 孙贤棚" userId="9e6e7168-c645-414a-9888-82ec9c33a902" providerId="ADAL" clId="{640E7176-C10B-4F07-8F01-F6451691A258}" dt="2023-03-06T08:00:32.551" v="955" actId="11529"/>
          <ac:spMkLst>
            <pc:docMk/>
            <pc:sldMk cId="1168828218" sldId="256"/>
            <ac:spMk id="52" creationId="{CC0A525D-AB06-195A-85A2-0339892003D9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54" creationId="{F88FD305-65F8-B999-F8CD-1B95CC9D1039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55" creationId="{29B032F0-8637-0139-0149-F874A9E73F9B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57" creationId="{BD11E4B7-A82F-73D7-31C1-C1B5C7D24209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58" creationId="{70C2EA62-278A-EB2C-237D-EE72CAF673E7}"/>
          </ac:spMkLst>
        </pc:spChg>
        <pc:spChg chg="add del mod topLvl">
          <ac:chgData name="Sunny Sun 孙贤棚" userId="9e6e7168-c645-414a-9888-82ec9c33a902" providerId="ADAL" clId="{640E7176-C10B-4F07-8F01-F6451691A258}" dt="2023-03-06T08:29:39.177" v="1268" actId="478"/>
          <ac:spMkLst>
            <pc:docMk/>
            <pc:sldMk cId="1168828218" sldId="256"/>
            <ac:spMk id="59" creationId="{47641DDC-716D-B491-82A8-2DD394E3ED35}"/>
          </ac:spMkLst>
        </pc:spChg>
        <pc:spChg chg="mod">
          <ac:chgData name="Sunny Sun 孙贤棚" userId="9e6e7168-c645-414a-9888-82ec9c33a902" providerId="ADAL" clId="{640E7176-C10B-4F07-8F01-F6451691A258}" dt="2023-03-06T08:10:57.912" v="1122"/>
          <ac:spMkLst>
            <pc:docMk/>
            <pc:sldMk cId="1168828218" sldId="256"/>
            <ac:spMk id="62" creationId="{694ABB4A-5D96-54AE-A841-C584D6BAAD70}"/>
          </ac:spMkLst>
        </pc:spChg>
        <pc:spChg chg="mod">
          <ac:chgData name="Sunny Sun 孙贤棚" userId="9e6e7168-c645-414a-9888-82ec9c33a902" providerId="ADAL" clId="{640E7176-C10B-4F07-8F01-F6451691A258}" dt="2023-03-06T08:10:57.912" v="1122"/>
          <ac:spMkLst>
            <pc:docMk/>
            <pc:sldMk cId="1168828218" sldId="256"/>
            <ac:spMk id="64" creationId="{3ABD05DB-DA6F-94C2-C689-27A17CC5B332}"/>
          </ac:spMkLst>
        </pc:spChg>
        <pc:spChg chg="mod">
          <ac:chgData name="Sunny Sun 孙贤棚" userId="9e6e7168-c645-414a-9888-82ec9c33a902" providerId="ADAL" clId="{640E7176-C10B-4F07-8F01-F6451691A258}" dt="2023-03-06T08:10:57.912" v="1122"/>
          <ac:spMkLst>
            <pc:docMk/>
            <pc:sldMk cId="1168828218" sldId="256"/>
            <ac:spMk id="65" creationId="{D3119A41-DBE5-F1BD-F058-61D42D51960B}"/>
          </ac:spMkLst>
        </pc:spChg>
        <pc:spChg chg="mod">
          <ac:chgData name="Sunny Sun 孙贤棚" userId="9e6e7168-c645-414a-9888-82ec9c33a902" providerId="ADAL" clId="{640E7176-C10B-4F07-8F01-F6451691A258}" dt="2023-03-06T08:10:57.912" v="1122"/>
          <ac:spMkLst>
            <pc:docMk/>
            <pc:sldMk cId="1168828218" sldId="256"/>
            <ac:spMk id="66" creationId="{4EB12CC3-4C93-7977-1B14-80E193C0EB1E}"/>
          </ac:spMkLst>
        </pc:spChg>
        <pc:spChg chg="mod">
          <ac:chgData name="Sunny Sun 孙贤棚" userId="9e6e7168-c645-414a-9888-82ec9c33a902" providerId="ADAL" clId="{640E7176-C10B-4F07-8F01-F6451691A258}" dt="2023-03-06T08:10:57.912" v="1122"/>
          <ac:spMkLst>
            <pc:docMk/>
            <pc:sldMk cId="1168828218" sldId="256"/>
            <ac:spMk id="67" creationId="{54ABA1B8-8C80-8BB4-C294-F5668A40DB29}"/>
          </ac:spMkLst>
        </pc:spChg>
        <pc:spChg chg="mod">
          <ac:chgData name="Sunny Sun 孙贤棚" userId="9e6e7168-c645-414a-9888-82ec9c33a902" providerId="ADAL" clId="{640E7176-C10B-4F07-8F01-F6451691A258}" dt="2023-03-06T08:10:57.912" v="1122"/>
          <ac:spMkLst>
            <pc:docMk/>
            <pc:sldMk cId="1168828218" sldId="256"/>
            <ac:spMk id="68" creationId="{A29EDA01-620B-4EE4-CC17-70C77BCFD5AE}"/>
          </ac:spMkLst>
        </pc:spChg>
        <pc:spChg chg="mod">
          <ac:chgData name="Sunny Sun 孙贤棚" userId="9e6e7168-c645-414a-9888-82ec9c33a902" providerId="ADAL" clId="{640E7176-C10B-4F07-8F01-F6451691A258}" dt="2023-03-06T08:11:12.987" v="1125"/>
          <ac:spMkLst>
            <pc:docMk/>
            <pc:sldMk cId="1168828218" sldId="256"/>
            <ac:spMk id="70" creationId="{2BAED154-0CD8-7292-4CF5-0CCAE4D0D7B3}"/>
          </ac:spMkLst>
        </pc:spChg>
        <pc:spChg chg="mod">
          <ac:chgData name="Sunny Sun 孙贤棚" userId="9e6e7168-c645-414a-9888-82ec9c33a902" providerId="ADAL" clId="{640E7176-C10B-4F07-8F01-F6451691A258}" dt="2023-03-06T08:11:12.987" v="1125"/>
          <ac:spMkLst>
            <pc:docMk/>
            <pc:sldMk cId="1168828218" sldId="256"/>
            <ac:spMk id="72" creationId="{73071790-5509-1F13-FE7F-E26BCC0741C5}"/>
          </ac:spMkLst>
        </pc:spChg>
        <pc:spChg chg="mod">
          <ac:chgData name="Sunny Sun 孙贤棚" userId="9e6e7168-c645-414a-9888-82ec9c33a902" providerId="ADAL" clId="{640E7176-C10B-4F07-8F01-F6451691A258}" dt="2023-03-06T08:11:12.987" v="1125"/>
          <ac:spMkLst>
            <pc:docMk/>
            <pc:sldMk cId="1168828218" sldId="256"/>
            <ac:spMk id="73" creationId="{6880D3CA-E401-678D-2795-2718C848E388}"/>
          </ac:spMkLst>
        </pc:spChg>
        <pc:spChg chg="mod">
          <ac:chgData name="Sunny Sun 孙贤棚" userId="9e6e7168-c645-414a-9888-82ec9c33a902" providerId="ADAL" clId="{640E7176-C10B-4F07-8F01-F6451691A258}" dt="2023-03-06T08:11:12.987" v="1125"/>
          <ac:spMkLst>
            <pc:docMk/>
            <pc:sldMk cId="1168828218" sldId="256"/>
            <ac:spMk id="74" creationId="{430C77E2-0950-AF29-CF33-9F647F6AC84B}"/>
          </ac:spMkLst>
        </pc:spChg>
        <pc:spChg chg="mod">
          <ac:chgData name="Sunny Sun 孙贤棚" userId="9e6e7168-c645-414a-9888-82ec9c33a902" providerId="ADAL" clId="{640E7176-C10B-4F07-8F01-F6451691A258}" dt="2023-03-06T08:11:12.987" v="1125"/>
          <ac:spMkLst>
            <pc:docMk/>
            <pc:sldMk cId="1168828218" sldId="256"/>
            <ac:spMk id="75" creationId="{2692412C-F7AC-7098-9D92-36A73BF28AFD}"/>
          </ac:spMkLst>
        </pc:spChg>
        <pc:spChg chg="mod">
          <ac:chgData name="Sunny Sun 孙贤棚" userId="9e6e7168-c645-414a-9888-82ec9c33a902" providerId="ADAL" clId="{640E7176-C10B-4F07-8F01-F6451691A258}" dt="2023-03-06T08:11:12.987" v="1125"/>
          <ac:spMkLst>
            <pc:docMk/>
            <pc:sldMk cId="1168828218" sldId="256"/>
            <ac:spMk id="76" creationId="{7DC58E39-2E8E-D2AD-75CC-C0959F6548AA}"/>
          </ac:spMkLst>
        </pc:spChg>
        <pc:spChg chg="mod">
          <ac:chgData name="Sunny Sun 孙贤棚" userId="9e6e7168-c645-414a-9888-82ec9c33a902" providerId="ADAL" clId="{640E7176-C10B-4F07-8F01-F6451691A258}" dt="2023-03-06T08:12:39.493" v="1127"/>
          <ac:spMkLst>
            <pc:docMk/>
            <pc:sldMk cId="1168828218" sldId="256"/>
            <ac:spMk id="78" creationId="{EBD4944C-FBE2-30F6-1BBF-5D5FF9778EA1}"/>
          </ac:spMkLst>
        </pc:spChg>
        <pc:spChg chg="mod">
          <ac:chgData name="Sunny Sun 孙贤棚" userId="9e6e7168-c645-414a-9888-82ec9c33a902" providerId="ADAL" clId="{640E7176-C10B-4F07-8F01-F6451691A258}" dt="2023-03-06T08:12:39.493" v="1127"/>
          <ac:spMkLst>
            <pc:docMk/>
            <pc:sldMk cId="1168828218" sldId="256"/>
            <ac:spMk id="80" creationId="{55539E30-54C5-0A1E-69AA-14EA444246E6}"/>
          </ac:spMkLst>
        </pc:spChg>
        <pc:spChg chg="mod">
          <ac:chgData name="Sunny Sun 孙贤棚" userId="9e6e7168-c645-414a-9888-82ec9c33a902" providerId="ADAL" clId="{640E7176-C10B-4F07-8F01-F6451691A258}" dt="2023-03-06T08:12:39.493" v="1127"/>
          <ac:spMkLst>
            <pc:docMk/>
            <pc:sldMk cId="1168828218" sldId="256"/>
            <ac:spMk id="81" creationId="{7DF5FB0D-2DE4-CD55-9249-7769E7ACB350}"/>
          </ac:spMkLst>
        </pc:spChg>
        <pc:spChg chg="mod">
          <ac:chgData name="Sunny Sun 孙贤棚" userId="9e6e7168-c645-414a-9888-82ec9c33a902" providerId="ADAL" clId="{640E7176-C10B-4F07-8F01-F6451691A258}" dt="2023-03-06T08:12:39.493" v="1127"/>
          <ac:spMkLst>
            <pc:docMk/>
            <pc:sldMk cId="1168828218" sldId="256"/>
            <ac:spMk id="82" creationId="{5E1384D2-306A-EC29-D636-3A19708DF7B8}"/>
          </ac:spMkLst>
        </pc:spChg>
        <pc:spChg chg="mod">
          <ac:chgData name="Sunny Sun 孙贤棚" userId="9e6e7168-c645-414a-9888-82ec9c33a902" providerId="ADAL" clId="{640E7176-C10B-4F07-8F01-F6451691A258}" dt="2023-03-06T08:12:39.493" v="1127"/>
          <ac:spMkLst>
            <pc:docMk/>
            <pc:sldMk cId="1168828218" sldId="256"/>
            <ac:spMk id="83" creationId="{FAC611B2-15A2-19D7-D326-5D538D57CEF6}"/>
          </ac:spMkLst>
        </pc:spChg>
        <pc:spChg chg="mod">
          <ac:chgData name="Sunny Sun 孙贤棚" userId="9e6e7168-c645-414a-9888-82ec9c33a902" providerId="ADAL" clId="{640E7176-C10B-4F07-8F01-F6451691A258}" dt="2023-03-06T08:12:39.493" v="1127"/>
          <ac:spMkLst>
            <pc:docMk/>
            <pc:sldMk cId="1168828218" sldId="256"/>
            <ac:spMk id="84" creationId="{7B94033A-CDC9-E3F4-8254-B4F4A6E30FE0}"/>
          </ac:spMkLst>
        </pc:spChg>
        <pc:spChg chg="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86" creationId="{C5A8DA09-BD7B-D954-4A9F-A5793C4A1CCA}"/>
          </ac:spMkLst>
        </pc:spChg>
        <pc:spChg chg="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88" creationId="{0DB9FCD2-A296-3C9A-9FC4-48BCE222EFF5}"/>
          </ac:spMkLst>
        </pc:spChg>
        <pc:spChg chg="del mod topLvl">
          <ac:chgData name="Sunny Sun 孙贤棚" userId="9e6e7168-c645-414a-9888-82ec9c33a902" providerId="ADAL" clId="{640E7176-C10B-4F07-8F01-F6451691A258}" dt="2023-03-06T08:38:00.344" v="1362" actId="478"/>
          <ac:spMkLst>
            <pc:docMk/>
            <pc:sldMk cId="1168828218" sldId="256"/>
            <ac:spMk id="89" creationId="{1F523F89-9A8E-CC2C-FB1C-6867CB63CEB2}"/>
          </ac:spMkLst>
        </pc:spChg>
        <pc:spChg chg="del mod topLvl">
          <ac:chgData name="Sunny Sun 孙贤棚" userId="9e6e7168-c645-414a-9888-82ec9c33a902" providerId="ADAL" clId="{640E7176-C10B-4F07-8F01-F6451691A258}" dt="2023-03-06T08:32:23.739" v="1300" actId="478"/>
          <ac:spMkLst>
            <pc:docMk/>
            <pc:sldMk cId="1168828218" sldId="256"/>
            <ac:spMk id="90" creationId="{57790485-09F9-9B0B-C11A-24E4FBF30103}"/>
          </ac:spMkLst>
        </pc:spChg>
        <pc:spChg chg="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91" creationId="{0943F58C-4C70-0EC1-F4FC-5ED9584154BD}"/>
          </ac:spMkLst>
        </pc:spChg>
        <pc:spChg chg="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92" creationId="{1BBA9C83-6121-ECB9-9890-F4338B6815C2}"/>
          </ac:spMkLst>
        </pc:spChg>
        <pc:spChg chg="mod">
          <ac:chgData name="Sunny Sun 孙贤棚" userId="9e6e7168-c645-414a-9888-82ec9c33a902" providerId="ADAL" clId="{640E7176-C10B-4F07-8F01-F6451691A258}" dt="2023-03-06T08:16:13.505" v="1136"/>
          <ac:spMkLst>
            <pc:docMk/>
            <pc:sldMk cId="1168828218" sldId="256"/>
            <ac:spMk id="94" creationId="{A0FD32E0-A21C-7020-3C65-117D1AAE872D}"/>
          </ac:spMkLst>
        </pc:spChg>
        <pc:spChg chg="mod">
          <ac:chgData name="Sunny Sun 孙贤棚" userId="9e6e7168-c645-414a-9888-82ec9c33a902" providerId="ADAL" clId="{640E7176-C10B-4F07-8F01-F6451691A258}" dt="2023-03-06T08:16:13.505" v="1136"/>
          <ac:spMkLst>
            <pc:docMk/>
            <pc:sldMk cId="1168828218" sldId="256"/>
            <ac:spMk id="96" creationId="{24375819-AABB-9E8C-DFA3-772061ACF604}"/>
          </ac:spMkLst>
        </pc:spChg>
        <pc:spChg chg="mod">
          <ac:chgData name="Sunny Sun 孙贤棚" userId="9e6e7168-c645-414a-9888-82ec9c33a902" providerId="ADAL" clId="{640E7176-C10B-4F07-8F01-F6451691A258}" dt="2023-03-06T08:16:13.505" v="1136"/>
          <ac:spMkLst>
            <pc:docMk/>
            <pc:sldMk cId="1168828218" sldId="256"/>
            <ac:spMk id="97" creationId="{24CAA739-127A-9AC9-1B86-0A5B59A7D703}"/>
          </ac:spMkLst>
        </pc:spChg>
        <pc:spChg chg="mod">
          <ac:chgData name="Sunny Sun 孙贤棚" userId="9e6e7168-c645-414a-9888-82ec9c33a902" providerId="ADAL" clId="{640E7176-C10B-4F07-8F01-F6451691A258}" dt="2023-03-06T08:16:13.505" v="1136"/>
          <ac:spMkLst>
            <pc:docMk/>
            <pc:sldMk cId="1168828218" sldId="256"/>
            <ac:spMk id="98" creationId="{48423D19-E0C2-FEFB-1243-DE2F091043CA}"/>
          </ac:spMkLst>
        </pc:spChg>
        <pc:spChg chg="mod">
          <ac:chgData name="Sunny Sun 孙贤棚" userId="9e6e7168-c645-414a-9888-82ec9c33a902" providerId="ADAL" clId="{640E7176-C10B-4F07-8F01-F6451691A258}" dt="2023-03-06T08:16:13.505" v="1136"/>
          <ac:spMkLst>
            <pc:docMk/>
            <pc:sldMk cId="1168828218" sldId="256"/>
            <ac:spMk id="99" creationId="{CD08869B-1C15-7A10-5D3C-F431EDAE4A20}"/>
          </ac:spMkLst>
        </pc:spChg>
        <pc:spChg chg="mod">
          <ac:chgData name="Sunny Sun 孙贤棚" userId="9e6e7168-c645-414a-9888-82ec9c33a902" providerId="ADAL" clId="{640E7176-C10B-4F07-8F01-F6451691A258}" dt="2023-03-06T08:16:13.505" v="1136"/>
          <ac:spMkLst>
            <pc:docMk/>
            <pc:sldMk cId="1168828218" sldId="256"/>
            <ac:spMk id="100" creationId="{BE69968D-EA8D-3FC3-AC2E-424068C3C244}"/>
          </ac:spMkLst>
        </pc:spChg>
        <pc:spChg chg="mod">
          <ac:chgData name="Sunny Sun 孙贤棚" userId="9e6e7168-c645-414a-9888-82ec9c33a902" providerId="ADAL" clId="{640E7176-C10B-4F07-8F01-F6451691A258}" dt="2023-03-06T08:16:13.744" v="1137"/>
          <ac:spMkLst>
            <pc:docMk/>
            <pc:sldMk cId="1168828218" sldId="256"/>
            <ac:spMk id="102" creationId="{3F142245-D524-07BE-531E-124FC007B93B}"/>
          </ac:spMkLst>
        </pc:spChg>
        <pc:spChg chg="mod">
          <ac:chgData name="Sunny Sun 孙贤棚" userId="9e6e7168-c645-414a-9888-82ec9c33a902" providerId="ADAL" clId="{640E7176-C10B-4F07-8F01-F6451691A258}" dt="2023-03-06T08:16:13.744" v="1137"/>
          <ac:spMkLst>
            <pc:docMk/>
            <pc:sldMk cId="1168828218" sldId="256"/>
            <ac:spMk id="104" creationId="{38873601-77DB-C8F0-EBF2-7B93B88DC207}"/>
          </ac:spMkLst>
        </pc:spChg>
        <pc:spChg chg="mod">
          <ac:chgData name="Sunny Sun 孙贤棚" userId="9e6e7168-c645-414a-9888-82ec9c33a902" providerId="ADAL" clId="{640E7176-C10B-4F07-8F01-F6451691A258}" dt="2023-03-06T08:16:13.744" v="1137"/>
          <ac:spMkLst>
            <pc:docMk/>
            <pc:sldMk cId="1168828218" sldId="256"/>
            <ac:spMk id="105" creationId="{558A7786-BDC4-05E3-0B15-DC349F6BE24D}"/>
          </ac:spMkLst>
        </pc:spChg>
        <pc:spChg chg="mod">
          <ac:chgData name="Sunny Sun 孙贤棚" userId="9e6e7168-c645-414a-9888-82ec9c33a902" providerId="ADAL" clId="{640E7176-C10B-4F07-8F01-F6451691A258}" dt="2023-03-06T08:16:13.744" v="1137"/>
          <ac:spMkLst>
            <pc:docMk/>
            <pc:sldMk cId="1168828218" sldId="256"/>
            <ac:spMk id="106" creationId="{A886D46D-39BC-F20D-689C-A5999288654D}"/>
          </ac:spMkLst>
        </pc:spChg>
        <pc:spChg chg="mod">
          <ac:chgData name="Sunny Sun 孙贤棚" userId="9e6e7168-c645-414a-9888-82ec9c33a902" providerId="ADAL" clId="{640E7176-C10B-4F07-8F01-F6451691A258}" dt="2023-03-06T08:16:13.744" v="1137"/>
          <ac:spMkLst>
            <pc:docMk/>
            <pc:sldMk cId="1168828218" sldId="256"/>
            <ac:spMk id="107" creationId="{06BD50E4-B040-89AF-5C7A-D76C0FCA877C}"/>
          </ac:spMkLst>
        </pc:spChg>
        <pc:spChg chg="mod">
          <ac:chgData name="Sunny Sun 孙贤棚" userId="9e6e7168-c645-414a-9888-82ec9c33a902" providerId="ADAL" clId="{640E7176-C10B-4F07-8F01-F6451691A258}" dt="2023-03-06T08:16:13.744" v="1137"/>
          <ac:spMkLst>
            <pc:docMk/>
            <pc:sldMk cId="1168828218" sldId="256"/>
            <ac:spMk id="108" creationId="{EADC23D8-CEF9-04E2-42C0-BD52C7C76AF2}"/>
          </ac:spMkLst>
        </pc:spChg>
        <pc:spChg chg="add del mod topLvl">
          <ac:chgData name="Sunny Sun 孙贤棚" userId="9e6e7168-c645-414a-9888-82ec9c33a902" providerId="ADAL" clId="{640E7176-C10B-4F07-8F01-F6451691A258}" dt="2023-03-06T08:38:29.017" v="1379" actId="478"/>
          <ac:spMkLst>
            <pc:docMk/>
            <pc:sldMk cId="1168828218" sldId="256"/>
            <ac:spMk id="109" creationId="{B7D73DD6-BA99-5D0C-7724-0E71E08A475D}"/>
          </ac:spMkLst>
        </pc:spChg>
        <pc:spChg chg="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15" creationId="{DA4E413A-DCCC-7FEB-4681-969913B342C2}"/>
          </ac:spMkLst>
        </pc:spChg>
        <pc:spChg chg="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17" creationId="{140B0FEF-5DB4-0E5D-08BD-CC8632E14FD9}"/>
          </ac:spMkLst>
        </pc:spChg>
        <pc:spChg chg="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18" creationId="{EE7D235A-70AB-27C4-5AEA-631EB025449F}"/>
          </ac:spMkLst>
        </pc:spChg>
        <pc:spChg chg="del mod topLvl">
          <ac:chgData name="Sunny Sun 孙贤棚" userId="9e6e7168-c645-414a-9888-82ec9c33a902" providerId="ADAL" clId="{640E7176-C10B-4F07-8F01-F6451691A258}" dt="2023-03-06T08:32:35.715" v="1302" actId="478"/>
          <ac:spMkLst>
            <pc:docMk/>
            <pc:sldMk cId="1168828218" sldId="256"/>
            <ac:spMk id="119" creationId="{1F6FD1EA-15EF-1CD4-FBC5-CF645E46471A}"/>
          </ac:spMkLst>
        </pc:spChg>
        <pc:spChg chg="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20" creationId="{F40BA47C-2DD3-33DF-867C-9CC6C8254A8D}"/>
          </ac:spMkLst>
        </pc:spChg>
        <pc:spChg chg="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21" creationId="{0DEF5996-C0D2-592C-AD17-D1931DF298F3}"/>
          </ac:spMkLst>
        </pc:spChg>
        <pc:spChg chg="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22" creationId="{0C577431-0A24-88FB-157F-23609C1138EE}"/>
          </ac:spMkLst>
        </pc:spChg>
        <pc:spChg chg="add del mod">
          <ac:chgData name="Sunny Sun 孙贤棚" userId="9e6e7168-c645-414a-9888-82ec9c33a902" providerId="ADAL" clId="{640E7176-C10B-4F07-8F01-F6451691A258}" dt="2023-03-06T08:28:05.351" v="1256"/>
          <ac:spMkLst>
            <pc:docMk/>
            <pc:sldMk cId="1168828218" sldId="256"/>
            <ac:spMk id="123" creationId="{33E30E28-A02A-D505-F879-CDA89E1E87C8}"/>
          </ac:spMkLst>
        </pc:spChg>
        <pc:spChg chg="add del mod">
          <ac:chgData name="Sunny Sun 孙贤棚" userId="9e6e7168-c645-414a-9888-82ec9c33a902" providerId="ADAL" clId="{640E7176-C10B-4F07-8F01-F6451691A258}" dt="2023-03-06T08:28:05.351" v="1256"/>
          <ac:spMkLst>
            <pc:docMk/>
            <pc:sldMk cId="1168828218" sldId="256"/>
            <ac:spMk id="124" creationId="{0FB2EF5F-98C5-2146-AC17-54A856D5B60C}"/>
          </ac:spMkLst>
        </pc:spChg>
        <pc:spChg chg="add del mod">
          <ac:chgData name="Sunny Sun 孙贤棚" userId="9e6e7168-c645-414a-9888-82ec9c33a902" providerId="ADAL" clId="{640E7176-C10B-4F07-8F01-F6451691A258}" dt="2023-03-06T08:28:28.924" v="1261" actId="478"/>
          <ac:spMkLst>
            <pc:docMk/>
            <pc:sldMk cId="1168828218" sldId="256"/>
            <ac:spMk id="125" creationId="{3DB46BD5-1687-68A0-272E-D1B5A401E6F9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26" creationId="{80F25BDA-CB64-D1B3-E5FB-6AA0E41ED93B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27" creationId="{7B93EE55-6C0F-135A-6C8F-B932B06D697B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28" creationId="{8AD07B34-B722-E7EB-1414-1B02BCF9E035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29" creationId="{4BA7AE85-7C60-49CB-325D-CF305EA1A794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30" creationId="{4991C009-450F-1F83-5B8C-27C93AF046F7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31" creationId="{CE4FBE9F-7F82-CA18-1566-6B1FC4C6D6E9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32" creationId="{C3C66942-3D3F-7640-BE63-39BB344878BC}"/>
          </ac:spMkLst>
        </pc:spChg>
        <pc:spChg chg="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34" creationId="{215C38F7-7468-4608-114F-C8307F0D48DF}"/>
          </ac:spMkLst>
        </pc:spChg>
        <pc:spChg chg="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35" creationId="{F0B9C850-8212-FF34-88B6-AFBF3976B809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36" creationId="{FD736723-445B-6289-5999-9741A3E7D418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37" creationId="{A829C1A2-EB2E-2B22-FE0A-656470270711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38" creationId="{A2B276A9-7E8E-88A0-884B-61606700E233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39" creationId="{A71B4FF2-489F-DBD3-1BDF-12F6EF9A737C}"/>
          </ac:spMkLst>
        </pc:spChg>
        <pc:spChg chg="add mod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40" creationId="{B13D6D17-26E8-EA80-696D-07072E2702EF}"/>
          </ac:spMkLst>
        </pc:spChg>
        <pc:spChg chg="add del mod topLvl">
          <ac:chgData name="Sunny Sun 孙贤棚" userId="9e6e7168-c645-414a-9888-82ec9c33a902" providerId="ADAL" clId="{640E7176-C10B-4F07-8F01-F6451691A258}" dt="2023-03-06T08:53:26.068" v="1502" actId="478"/>
          <ac:spMkLst>
            <pc:docMk/>
            <pc:sldMk cId="1168828218" sldId="256"/>
            <ac:spMk id="148" creationId="{A871E696-5AB8-F75C-3C07-3922AF967154}"/>
          </ac:spMkLst>
        </pc:spChg>
        <pc:spChg chg="add del mod">
          <ac:chgData name="Sunny Sun 孙贤棚" userId="9e6e7168-c645-414a-9888-82ec9c33a902" providerId="ADAL" clId="{640E7176-C10B-4F07-8F01-F6451691A258}" dt="2023-03-06T08:59:51.288" v="1588" actId="478"/>
          <ac:spMkLst>
            <pc:docMk/>
            <pc:sldMk cId="1168828218" sldId="256"/>
            <ac:spMk id="152" creationId="{52C1DCC0-92B2-2FC7-557F-CA78D1360ED0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54" creationId="{2885D9C9-DE15-F9B2-BB05-143E7D289584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55" creationId="{3537D056-C771-712C-0CE8-3427BFBA3837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56" creationId="{2C5C4659-337C-677B-97B1-DE016B282B62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57" creationId="{0F5FA8B1-D68D-2F40-DA84-671B4ED15146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58" creationId="{00A6E35A-EDAF-7532-2F5A-952828596A48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59" creationId="{D234BDA8-EA20-69EC-D533-DA2A8C7FACED}"/>
          </ac:spMkLst>
        </pc:spChg>
        <pc:spChg chg="add mod topLvl">
          <ac:chgData name="Sunny Sun 孙贤棚" userId="9e6e7168-c645-414a-9888-82ec9c33a902" providerId="ADAL" clId="{640E7176-C10B-4F07-8F01-F6451691A258}" dt="2023-03-07T06:26:23.283" v="2363" actId="165"/>
          <ac:spMkLst>
            <pc:docMk/>
            <pc:sldMk cId="1168828218" sldId="256"/>
            <ac:spMk id="160" creationId="{FB35AB38-5D8A-52FE-4919-96A9D834B987}"/>
          </ac:spMkLst>
        </pc:spChg>
        <pc:grpChg chg="add mod topLvl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2" creationId="{2E038E95-5E74-9D0C-C84B-8C794DD1D5AE}"/>
          </ac:grpSpMkLst>
        </pc:grpChg>
        <pc:grpChg chg="add del mod">
          <ac:chgData name="Sunny Sun 孙贤棚" userId="9e6e7168-c645-414a-9888-82ec9c33a902" providerId="ADAL" clId="{640E7176-C10B-4F07-8F01-F6451691A258}" dt="2023-03-06T07:36:25.039" v="554" actId="165"/>
          <ac:grpSpMkLst>
            <pc:docMk/>
            <pc:sldMk cId="1168828218" sldId="256"/>
            <ac:grpSpMk id="2" creationId="{BBEAA359-3982-0748-57B5-69B213CA5AEB}"/>
          </ac:grpSpMkLst>
        </pc:grpChg>
        <pc:grpChg chg="add del mod">
          <ac:chgData name="Sunny Sun 孙贤棚" userId="9e6e7168-c645-414a-9888-82ec9c33a902" providerId="ADAL" clId="{640E7176-C10B-4F07-8F01-F6451691A258}" dt="2023-03-06T07:37:16.925" v="562" actId="165"/>
          <ac:grpSpMkLst>
            <pc:docMk/>
            <pc:sldMk cId="1168828218" sldId="256"/>
            <ac:grpSpMk id="3" creationId="{5D43E2D7-6E03-BF8F-4287-C67A121AB8B6}"/>
          </ac:grpSpMkLst>
        </pc:grpChg>
        <pc:grpChg chg="add del mod">
          <ac:chgData name="Sunny Sun 孙贤棚" userId="9e6e7168-c645-414a-9888-82ec9c33a902" providerId="ADAL" clId="{640E7176-C10B-4F07-8F01-F6451691A258}" dt="2023-03-07T06:15:02.368" v="2252" actId="165"/>
          <ac:grpSpMkLst>
            <pc:docMk/>
            <pc:sldMk cId="1168828218" sldId="256"/>
            <ac:grpSpMk id="3" creationId="{601CA2EF-036A-08CB-7B76-5290687F3C10}"/>
          </ac:grpSpMkLst>
        </pc:grpChg>
        <pc:grpChg chg="add mod">
          <ac:chgData name="Sunny Sun 孙贤棚" userId="9e6e7168-c645-414a-9888-82ec9c33a902" providerId="ADAL" clId="{640E7176-C10B-4F07-8F01-F6451691A258}" dt="2023-03-07T06:31:30.251" v="2435" actId="1035"/>
          <ac:grpSpMkLst>
            <pc:docMk/>
            <pc:sldMk cId="1168828218" sldId="256"/>
            <ac:grpSpMk id="3" creationId="{8429C73B-6E55-3C6E-48DB-69B537D91DDE}"/>
          </ac:grpSpMkLst>
        </pc:grpChg>
        <pc:grpChg chg="add del mod">
          <ac:chgData name="Sunny Sun 孙贤棚" userId="9e6e7168-c645-414a-9888-82ec9c33a902" providerId="ADAL" clId="{640E7176-C10B-4F07-8F01-F6451691A258}" dt="2023-03-03T08:39:35.699" v="63" actId="165"/>
          <ac:grpSpMkLst>
            <pc:docMk/>
            <pc:sldMk cId="1168828218" sldId="256"/>
            <ac:grpSpMk id="6" creationId="{E7146359-C0A2-E525-1AB7-D1713218E79A}"/>
          </ac:grpSpMkLst>
        </pc:grpChg>
        <pc:grpChg chg="add mod topLvl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7" creationId="{72BB30CB-6C21-D8BC-159E-04E750BBCBE5}"/>
          </ac:grpSpMkLst>
        </pc:grpChg>
        <pc:grpChg chg="add del mod">
          <ac:chgData name="Sunny Sun 孙贤棚" userId="9e6e7168-c645-414a-9888-82ec9c33a902" providerId="ADAL" clId="{640E7176-C10B-4F07-8F01-F6451691A258}" dt="2023-03-06T08:21:46.201" v="1180" actId="165"/>
          <ac:grpSpMkLst>
            <pc:docMk/>
            <pc:sldMk cId="1168828218" sldId="256"/>
            <ac:grpSpMk id="7" creationId="{B696611B-EC4B-EA6F-26EB-B2E2F219DAFD}"/>
          </ac:grpSpMkLst>
        </pc:grpChg>
        <pc:grpChg chg="add del mod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11" creationId="{A3ED784E-C29A-61E5-6E45-52E5F843DE73}"/>
          </ac:grpSpMkLst>
        </pc:grpChg>
        <pc:grpChg chg="add del mod">
          <ac:chgData name="Sunny Sun 孙贤棚" userId="9e6e7168-c645-414a-9888-82ec9c33a902" providerId="ADAL" clId="{640E7176-C10B-4F07-8F01-F6451691A258}" dt="2023-03-06T07:31:51.669" v="470" actId="165"/>
          <ac:grpSpMkLst>
            <pc:docMk/>
            <pc:sldMk cId="1168828218" sldId="256"/>
            <ac:grpSpMk id="12" creationId="{9C00002B-09FC-4266-B1DC-4A174304BA31}"/>
          </ac:grpSpMkLst>
        </pc:grpChg>
        <pc:grpChg chg="add del mod">
          <ac:chgData name="Sunny Sun 孙贤棚" userId="9e6e7168-c645-414a-9888-82ec9c33a902" providerId="ADAL" clId="{640E7176-C10B-4F07-8F01-F6451691A258}" dt="2023-03-06T06:11:29.505" v="295" actId="165"/>
          <ac:grpSpMkLst>
            <pc:docMk/>
            <pc:sldMk cId="1168828218" sldId="256"/>
            <ac:grpSpMk id="15" creationId="{1E010047-EF2A-D014-6E35-31BDDC0E14A4}"/>
          </ac:grpSpMkLst>
        </pc:grpChg>
        <pc:grpChg chg="add mod topLvl">
          <ac:chgData name="Sunny Sun 孙贤棚" userId="9e6e7168-c645-414a-9888-82ec9c33a902" providerId="ADAL" clId="{640E7176-C10B-4F07-8F01-F6451691A258}" dt="2023-03-07T06:30:26.565" v="2408" actId="1036"/>
          <ac:grpSpMkLst>
            <pc:docMk/>
            <pc:sldMk cId="1168828218" sldId="256"/>
            <ac:grpSpMk id="30" creationId="{02A65A55-EDF3-8631-8C7E-FD19D83D4814}"/>
          </ac:grpSpMkLst>
        </pc:grpChg>
        <pc:grpChg chg="add mod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35" creationId="{587148D8-4E91-01CA-0E9E-2C3624DD0E11}"/>
          </ac:grpSpMkLst>
        </pc:grpChg>
        <pc:grpChg chg="add mod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36" creationId="{BCB87041-4BB8-2733-72AE-B8C9343AC770}"/>
          </ac:grpSpMkLst>
        </pc:grpChg>
        <pc:grpChg chg="add mod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37" creationId="{698B215A-7338-F8CD-EC15-569D86B0436F}"/>
          </ac:grpSpMkLst>
        </pc:grpChg>
        <pc:grpChg chg="add mod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38" creationId="{ACD25FFE-E04A-9EA8-E58F-6AD482C4BF45}"/>
          </ac:grpSpMkLst>
        </pc:grpChg>
        <pc:grpChg chg="add mod topLvl">
          <ac:chgData name="Sunny Sun 孙贤棚" userId="9e6e7168-c645-414a-9888-82ec9c33a902" providerId="ADAL" clId="{640E7176-C10B-4F07-8F01-F6451691A258}" dt="2023-03-07T06:26:38.280" v="2364" actId="14100"/>
          <ac:grpSpMkLst>
            <pc:docMk/>
            <pc:sldMk cId="1168828218" sldId="256"/>
            <ac:grpSpMk id="39" creationId="{ED81AEE3-D2AB-899F-3326-B8ADA740C25F}"/>
          </ac:grpSpMkLst>
        </pc:grpChg>
        <pc:grpChg chg="add del mod">
          <ac:chgData name="Sunny Sun 孙贤棚" userId="9e6e7168-c645-414a-9888-82ec9c33a902" providerId="ADAL" clId="{640E7176-C10B-4F07-8F01-F6451691A258}" dt="2023-03-06T08:07:04.005" v="1050" actId="478"/>
          <ac:grpSpMkLst>
            <pc:docMk/>
            <pc:sldMk cId="1168828218" sldId="256"/>
            <ac:grpSpMk id="53" creationId="{95D62E27-1BA1-41C4-4D82-9EC4CE332993}"/>
          </ac:grpSpMkLst>
        </pc:grpChg>
        <pc:grpChg chg="add del mod topLvl">
          <ac:chgData name="Sunny Sun 孙贤棚" userId="9e6e7168-c645-414a-9888-82ec9c33a902" providerId="ADAL" clId="{640E7176-C10B-4F07-8F01-F6451691A258}" dt="2023-03-06T08:26:00.671" v="1239" actId="165"/>
          <ac:grpSpMkLst>
            <pc:docMk/>
            <pc:sldMk cId="1168828218" sldId="256"/>
            <ac:grpSpMk id="56" creationId="{1E11D839-903C-1EEE-7FB3-C1C6308FBAD5}"/>
          </ac:grpSpMkLst>
        </pc:grpChg>
        <pc:grpChg chg="add del mod">
          <ac:chgData name="Sunny Sun 孙贤棚" userId="9e6e7168-c645-414a-9888-82ec9c33a902" providerId="ADAL" clId="{640E7176-C10B-4F07-8F01-F6451691A258}" dt="2023-03-06T08:25:37.051" v="1234" actId="165"/>
          <ac:grpSpMkLst>
            <pc:docMk/>
            <pc:sldMk cId="1168828218" sldId="256"/>
            <ac:grpSpMk id="60" creationId="{07F05F02-6914-D2A7-0452-BA4D1D06BDC4}"/>
          </ac:grpSpMkLst>
        </pc:grpChg>
        <pc:grpChg chg="add del mod">
          <ac:chgData name="Sunny Sun 孙贤棚" userId="9e6e7168-c645-414a-9888-82ec9c33a902" providerId="ADAL" clId="{640E7176-C10B-4F07-8F01-F6451691A258}" dt="2023-03-06T08:16:07.991" v="1134" actId="478"/>
          <ac:grpSpMkLst>
            <pc:docMk/>
            <pc:sldMk cId="1168828218" sldId="256"/>
            <ac:grpSpMk id="61" creationId="{945AC4FB-8EE3-783B-D1C5-D05F3509B07A}"/>
          </ac:grpSpMkLst>
        </pc:grpChg>
        <pc:grpChg chg="mod">
          <ac:chgData name="Sunny Sun 孙贤棚" userId="9e6e7168-c645-414a-9888-82ec9c33a902" providerId="ADAL" clId="{640E7176-C10B-4F07-8F01-F6451691A258}" dt="2023-03-06T08:10:57.912" v="1122"/>
          <ac:grpSpMkLst>
            <pc:docMk/>
            <pc:sldMk cId="1168828218" sldId="256"/>
            <ac:grpSpMk id="63" creationId="{5EB43BB4-A39B-ADE7-7E41-59E535A324EE}"/>
          </ac:grpSpMkLst>
        </pc:grpChg>
        <pc:grpChg chg="add del mod">
          <ac:chgData name="Sunny Sun 孙贤棚" userId="9e6e7168-c645-414a-9888-82ec9c33a902" providerId="ADAL" clId="{640E7176-C10B-4F07-8F01-F6451691A258}" dt="2023-03-06T08:16:06.319" v="1133" actId="478"/>
          <ac:grpSpMkLst>
            <pc:docMk/>
            <pc:sldMk cId="1168828218" sldId="256"/>
            <ac:grpSpMk id="69" creationId="{1B5A90B4-550B-CEA1-639B-901365896DC3}"/>
          </ac:grpSpMkLst>
        </pc:grpChg>
        <pc:grpChg chg="mod">
          <ac:chgData name="Sunny Sun 孙贤棚" userId="9e6e7168-c645-414a-9888-82ec9c33a902" providerId="ADAL" clId="{640E7176-C10B-4F07-8F01-F6451691A258}" dt="2023-03-06T08:11:12.987" v="1125"/>
          <ac:grpSpMkLst>
            <pc:docMk/>
            <pc:sldMk cId="1168828218" sldId="256"/>
            <ac:grpSpMk id="71" creationId="{DDF42EEC-16E6-34DA-3E82-AA259CD2AAA2}"/>
          </ac:grpSpMkLst>
        </pc:grpChg>
        <pc:grpChg chg="add del mod">
          <ac:chgData name="Sunny Sun 孙贤棚" userId="9e6e7168-c645-414a-9888-82ec9c33a902" providerId="ADAL" clId="{640E7176-C10B-4F07-8F01-F6451691A258}" dt="2023-03-06T08:16:06.319" v="1133" actId="478"/>
          <ac:grpSpMkLst>
            <pc:docMk/>
            <pc:sldMk cId="1168828218" sldId="256"/>
            <ac:grpSpMk id="77" creationId="{4C3B3D4F-190C-35F8-50C2-F4CA1A89240A}"/>
          </ac:grpSpMkLst>
        </pc:grpChg>
        <pc:grpChg chg="mod">
          <ac:chgData name="Sunny Sun 孙贤棚" userId="9e6e7168-c645-414a-9888-82ec9c33a902" providerId="ADAL" clId="{640E7176-C10B-4F07-8F01-F6451691A258}" dt="2023-03-06T08:12:39.493" v="1127"/>
          <ac:grpSpMkLst>
            <pc:docMk/>
            <pc:sldMk cId="1168828218" sldId="256"/>
            <ac:grpSpMk id="79" creationId="{39F40E87-030C-425C-7C2F-2CA371A5F78B}"/>
          </ac:grpSpMkLst>
        </pc:grpChg>
        <pc:grpChg chg="add del mod">
          <ac:chgData name="Sunny Sun 孙贤棚" userId="9e6e7168-c645-414a-9888-82ec9c33a902" providerId="ADAL" clId="{640E7176-C10B-4F07-8F01-F6451691A258}" dt="2023-03-06T08:18:40.022" v="1150" actId="165"/>
          <ac:grpSpMkLst>
            <pc:docMk/>
            <pc:sldMk cId="1168828218" sldId="256"/>
            <ac:grpSpMk id="85" creationId="{BD2A2401-A661-6DC8-8F5D-0BA01DA4E9A7}"/>
          </ac:grpSpMkLst>
        </pc:grpChg>
        <pc:grpChg chg="mod topLvl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87" creationId="{8E058DBE-D366-649F-EA0D-D329B9C1060E}"/>
          </ac:grpSpMkLst>
        </pc:grpChg>
        <pc:grpChg chg="add del mod">
          <ac:chgData name="Sunny Sun 孙贤棚" userId="9e6e7168-c645-414a-9888-82ec9c33a902" providerId="ADAL" clId="{640E7176-C10B-4F07-8F01-F6451691A258}" dt="2023-03-06T08:26:54.592" v="1248" actId="478"/>
          <ac:grpSpMkLst>
            <pc:docMk/>
            <pc:sldMk cId="1168828218" sldId="256"/>
            <ac:grpSpMk id="93" creationId="{9AB343B2-889B-3EF8-4D69-3CA84454CF9B}"/>
          </ac:grpSpMkLst>
        </pc:grpChg>
        <pc:grpChg chg="mod">
          <ac:chgData name="Sunny Sun 孙贤棚" userId="9e6e7168-c645-414a-9888-82ec9c33a902" providerId="ADAL" clId="{640E7176-C10B-4F07-8F01-F6451691A258}" dt="2023-03-06T08:16:13.505" v="1136"/>
          <ac:grpSpMkLst>
            <pc:docMk/>
            <pc:sldMk cId="1168828218" sldId="256"/>
            <ac:grpSpMk id="95" creationId="{E49F8315-4D79-37C4-73AF-251ADB27DE70}"/>
          </ac:grpSpMkLst>
        </pc:grpChg>
        <pc:grpChg chg="add del mod">
          <ac:chgData name="Sunny Sun 孙贤棚" userId="9e6e7168-c645-414a-9888-82ec9c33a902" providerId="ADAL" clId="{640E7176-C10B-4F07-8F01-F6451691A258}" dt="2023-03-06T08:26:56.293" v="1249" actId="478"/>
          <ac:grpSpMkLst>
            <pc:docMk/>
            <pc:sldMk cId="1168828218" sldId="256"/>
            <ac:grpSpMk id="101" creationId="{2176A2A5-806F-66D6-33C0-E643570739B5}"/>
          </ac:grpSpMkLst>
        </pc:grpChg>
        <pc:grpChg chg="mod">
          <ac:chgData name="Sunny Sun 孙贤棚" userId="9e6e7168-c645-414a-9888-82ec9c33a902" providerId="ADAL" clId="{640E7176-C10B-4F07-8F01-F6451691A258}" dt="2023-03-06T08:16:13.744" v="1137"/>
          <ac:grpSpMkLst>
            <pc:docMk/>
            <pc:sldMk cId="1168828218" sldId="256"/>
            <ac:grpSpMk id="103" creationId="{F7ED58DC-F3FC-2587-62E0-F3D2F02E4467}"/>
          </ac:grpSpMkLst>
        </pc:grpChg>
        <pc:grpChg chg="add del mod">
          <ac:chgData name="Sunny Sun 孙贤棚" userId="9e6e7168-c645-414a-9888-82ec9c33a902" providerId="ADAL" clId="{640E7176-C10B-4F07-8F01-F6451691A258}" dt="2023-03-06T08:57:35.289" v="1549" actId="165"/>
          <ac:grpSpMkLst>
            <pc:docMk/>
            <pc:sldMk cId="1168828218" sldId="256"/>
            <ac:grpSpMk id="110" creationId="{28247807-AA11-4DC6-9E71-0573AD96FD97}"/>
          </ac:grpSpMkLst>
        </pc:grpChg>
        <pc:grpChg chg="add del mod">
          <ac:chgData name="Sunny Sun 孙贤棚" userId="9e6e7168-c645-414a-9888-82ec9c33a902" providerId="ADAL" clId="{640E7176-C10B-4F07-8F01-F6451691A258}" dt="2023-03-06T08:25:02.609" v="1231" actId="165"/>
          <ac:grpSpMkLst>
            <pc:docMk/>
            <pc:sldMk cId="1168828218" sldId="256"/>
            <ac:grpSpMk id="111" creationId="{2572E489-CD70-7943-2DB9-A5180D1AD640}"/>
          </ac:grpSpMkLst>
        </pc:grpChg>
        <pc:grpChg chg="add del mod">
          <ac:chgData name="Sunny Sun 孙贤棚" userId="9e6e7168-c645-414a-9888-82ec9c33a902" providerId="ADAL" clId="{640E7176-C10B-4F07-8F01-F6451691A258}" dt="2023-03-06T08:29:25.431" v="1266" actId="165"/>
          <ac:grpSpMkLst>
            <pc:docMk/>
            <pc:sldMk cId="1168828218" sldId="256"/>
            <ac:grpSpMk id="112" creationId="{75A199DB-1138-B98A-E513-5B01B6617A6B}"/>
          </ac:grpSpMkLst>
        </pc:grpChg>
        <pc:grpChg chg="add del mod">
          <ac:chgData name="Sunny Sun 孙贤棚" userId="9e6e7168-c645-414a-9888-82ec9c33a902" providerId="ADAL" clId="{640E7176-C10B-4F07-8F01-F6451691A258}" dt="2023-03-06T08:29:32.368" v="1267" actId="165"/>
          <ac:grpSpMkLst>
            <pc:docMk/>
            <pc:sldMk cId="1168828218" sldId="256"/>
            <ac:grpSpMk id="113" creationId="{8AB6EE96-BEE9-B0D5-E0CC-3EBFA7D7A218}"/>
          </ac:grpSpMkLst>
        </pc:grpChg>
        <pc:grpChg chg="add del mod">
          <ac:chgData name="Sunny Sun 孙贤棚" userId="9e6e7168-c645-414a-9888-82ec9c33a902" providerId="ADAL" clId="{640E7176-C10B-4F07-8F01-F6451691A258}" dt="2023-03-06T08:27:22.883" v="1252" actId="165"/>
          <ac:grpSpMkLst>
            <pc:docMk/>
            <pc:sldMk cId="1168828218" sldId="256"/>
            <ac:grpSpMk id="114" creationId="{D6B3DA5D-9E4D-12A2-E186-05C3A197B0FA}"/>
          </ac:grpSpMkLst>
        </pc:grpChg>
        <pc:grpChg chg="mod topLvl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116" creationId="{CED11C9C-ABB7-535F-1A17-2960EEF2DCE9}"/>
          </ac:grpSpMkLst>
        </pc:grpChg>
        <pc:grpChg chg="add mod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133" creationId="{F92CF29F-7FF3-D1DE-DF7D-A1A3A7E590A1}"/>
          </ac:grpSpMkLst>
        </pc:grpChg>
        <pc:grpChg chg="add del mod">
          <ac:chgData name="Sunny Sun 孙贤棚" userId="9e6e7168-c645-414a-9888-82ec9c33a902" providerId="ADAL" clId="{640E7176-C10B-4F07-8F01-F6451691A258}" dt="2023-03-06T08:48:44.533" v="1467" actId="165"/>
          <ac:grpSpMkLst>
            <pc:docMk/>
            <pc:sldMk cId="1168828218" sldId="256"/>
            <ac:grpSpMk id="141" creationId="{36B5DCBF-237A-8C88-3959-35A8D8097171}"/>
          </ac:grpSpMkLst>
        </pc:grpChg>
        <pc:grpChg chg="add mod topLvl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142" creationId="{2B38C57C-8F64-BD03-EAC0-4FAE8F39F5CB}"/>
          </ac:grpSpMkLst>
        </pc:grpChg>
        <pc:grpChg chg="add del mod">
          <ac:chgData name="Sunny Sun 孙贤棚" userId="9e6e7168-c645-414a-9888-82ec9c33a902" providerId="ADAL" clId="{640E7176-C10B-4F07-8F01-F6451691A258}" dt="2023-03-06T08:53:08.996" v="1498" actId="165"/>
          <ac:grpSpMkLst>
            <pc:docMk/>
            <pc:sldMk cId="1168828218" sldId="256"/>
            <ac:grpSpMk id="143" creationId="{CCBF4F8C-158F-9DE8-A223-90C18B320F88}"/>
          </ac:grpSpMkLst>
        </pc:grpChg>
        <pc:grpChg chg="add mod topLvl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144" creationId="{D62D820F-8326-06BB-0CC7-ED080AC93918}"/>
          </ac:grpSpMkLst>
        </pc:grpChg>
        <pc:grpChg chg="add mod topLvl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145" creationId="{B145F903-D0CA-F9B1-F69F-9F5D283A55B7}"/>
          </ac:grpSpMkLst>
        </pc:grpChg>
        <pc:grpChg chg="add del mod">
          <ac:chgData name="Sunny Sun 孙贤棚" userId="9e6e7168-c645-414a-9888-82ec9c33a902" providerId="ADAL" clId="{640E7176-C10B-4F07-8F01-F6451691A258}" dt="2023-03-06T08:53:20.301" v="1499" actId="165"/>
          <ac:grpSpMkLst>
            <pc:docMk/>
            <pc:sldMk cId="1168828218" sldId="256"/>
            <ac:grpSpMk id="146" creationId="{94979E01-6792-8006-0A43-C41ED258824F}"/>
          </ac:grpSpMkLst>
        </pc:grpChg>
        <pc:grpChg chg="add mod topLvl">
          <ac:chgData name="Sunny Sun 孙贤棚" userId="9e6e7168-c645-414a-9888-82ec9c33a902" providerId="ADAL" clId="{640E7176-C10B-4F07-8F01-F6451691A258}" dt="2023-03-07T06:26:23.283" v="2363" actId="165"/>
          <ac:grpSpMkLst>
            <pc:docMk/>
            <pc:sldMk cId="1168828218" sldId="256"/>
            <ac:grpSpMk id="149" creationId="{ED512249-EC27-234C-5267-E91C8DA8008D}"/>
          </ac:grpSpMkLst>
        </pc:grpChg>
        <pc:grpChg chg="add del mod topLvl">
          <ac:chgData name="Sunny Sun 孙贤棚" userId="9e6e7168-c645-414a-9888-82ec9c33a902" providerId="ADAL" clId="{640E7176-C10B-4F07-8F01-F6451691A258}" dt="2023-03-07T06:15:21.839" v="2253" actId="165"/>
          <ac:grpSpMkLst>
            <pc:docMk/>
            <pc:sldMk cId="1168828218" sldId="256"/>
            <ac:grpSpMk id="151" creationId="{E97CF0E5-7AA7-06F4-F214-9485B60E79AE}"/>
          </ac:grpSpMkLst>
        </pc:grpChg>
        <pc:grpChg chg="add del mod topLvl">
          <ac:chgData name="Sunny Sun 孙贤棚" userId="9e6e7168-c645-414a-9888-82ec9c33a902" providerId="ADAL" clId="{640E7176-C10B-4F07-8F01-F6451691A258}" dt="2023-03-07T06:29:41.838" v="2395" actId="165"/>
          <ac:grpSpMkLst>
            <pc:docMk/>
            <pc:sldMk cId="1168828218" sldId="256"/>
            <ac:grpSpMk id="153" creationId="{636EE4C8-7913-3A05-17E1-3616069DD879}"/>
          </ac:grpSpMkLst>
        </pc:grpChg>
        <pc:grpChg chg="add del mod">
          <ac:chgData name="Sunny Sun 孙贤棚" userId="9e6e7168-c645-414a-9888-82ec9c33a902" providerId="ADAL" clId="{640E7176-C10B-4F07-8F01-F6451691A258}" dt="2023-03-07T05:47:23.515" v="1908" actId="165"/>
          <ac:grpSpMkLst>
            <pc:docMk/>
            <pc:sldMk cId="1168828218" sldId="256"/>
            <ac:grpSpMk id="161" creationId="{70E43B70-8EAA-15C9-22AE-50522ED33872}"/>
          </ac:grpSpMkLst>
        </pc:grpChg>
        <pc:cxnChg chg="add mod">
          <ac:chgData name="Sunny Sun 孙贤棚" userId="9e6e7168-c645-414a-9888-82ec9c33a902" providerId="ADAL" clId="{640E7176-C10B-4F07-8F01-F6451691A258}" dt="2023-03-07T06:26:23.283" v="2363" actId="165"/>
          <ac:cxnSpMkLst>
            <pc:docMk/>
            <pc:sldMk cId="1168828218" sldId="256"/>
            <ac:cxnSpMk id="26" creationId="{281D79F8-2909-E481-93E0-3FBACB006A4F}"/>
          </ac:cxnSpMkLst>
        </pc:cxnChg>
        <pc:cxnChg chg="add del mod topLvl">
          <ac:chgData name="Sunny Sun 孙贤棚" userId="9e6e7168-c645-414a-9888-82ec9c33a902" providerId="ADAL" clId="{640E7176-C10B-4F07-8F01-F6451691A258}" dt="2023-03-07T06:26:23.283" v="2363" actId="165"/>
          <ac:cxnSpMkLst>
            <pc:docMk/>
            <pc:sldMk cId="1168828218" sldId="256"/>
            <ac:cxnSpMk id="147" creationId="{B3EEA4F9-BFFC-B770-ED69-673C6F860715}"/>
          </ac:cxnSpMkLst>
        </pc:cxnChg>
      </pc:sldChg>
      <pc:sldChg chg="addSp delSp modSp add mod">
        <pc:chgData name="Sunny Sun 孙贤棚" userId="9e6e7168-c645-414a-9888-82ec9c33a902" providerId="ADAL" clId="{640E7176-C10B-4F07-8F01-F6451691A258}" dt="2023-03-07T06:31:25.155" v="2433" actId="1035"/>
        <pc:sldMkLst>
          <pc:docMk/>
          <pc:sldMk cId="346928947" sldId="257"/>
        </pc:sldMkLst>
        <pc:spChg chg="add del mod">
          <ac:chgData name="Sunny Sun 孙贤棚" userId="9e6e7168-c645-414a-9888-82ec9c33a902" providerId="ADAL" clId="{640E7176-C10B-4F07-8F01-F6451691A258}" dt="2023-03-07T06:30:56.442" v="2418"/>
          <ac:spMkLst>
            <pc:docMk/>
            <pc:sldMk cId="346928947" sldId="257"/>
            <ac:spMk id="2" creationId="{EE474CC5-3DA7-046D-01DB-AB1F72F025F4}"/>
          </ac:spMkLst>
        </pc:spChg>
        <pc:spChg chg="mod">
          <ac:chgData name="Sunny Sun 孙贤棚" userId="9e6e7168-c645-414a-9888-82ec9c33a902" providerId="ADAL" clId="{640E7176-C10B-4F07-8F01-F6451691A258}" dt="2023-03-07T05:51:32.061" v="1962" actId="165"/>
          <ac:spMkLst>
            <pc:docMk/>
            <pc:sldMk cId="346928947" sldId="257"/>
            <ac:spMk id="4" creationId="{F1B040A3-8221-D726-FEC9-9D8A5F1CE86E}"/>
          </ac:spMkLst>
        </pc:spChg>
        <pc:spChg chg="mod">
          <ac:chgData name="Sunny Sun 孙贤棚" userId="9e6e7168-c645-414a-9888-82ec9c33a902" providerId="ADAL" clId="{640E7176-C10B-4F07-8F01-F6451691A258}" dt="2023-03-07T05:51:32.061" v="1962" actId="165"/>
          <ac:spMkLst>
            <pc:docMk/>
            <pc:sldMk cId="346928947" sldId="257"/>
            <ac:spMk id="5" creationId="{6E48B9C9-75F6-8948-DD35-D86354819F37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6" creationId="{1F5F0D6A-AE1D-F8D7-8D67-26B0CD2EBD43}"/>
          </ac:spMkLst>
        </pc:spChg>
        <pc:spChg chg="mod">
          <ac:chgData name="Sunny Sun 孙贤棚" userId="9e6e7168-c645-414a-9888-82ec9c33a902" providerId="ADAL" clId="{640E7176-C10B-4F07-8F01-F6451691A258}" dt="2023-03-07T06:31:02.258" v="2419"/>
          <ac:spMkLst>
            <pc:docMk/>
            <pc:sldMk cId="346928947" sldId="257"/>
            <ac:spMk id="7" creationId="{5E4E3763-2483-C03A-881B-15A9EDAD3D63}"/>
          </ac:spMkLst>
        </pc:spChg>
        <pc:spChg chg="mod topLvl">
          <ac:chgData name="Sunny Sun 孙贤棚" userId="9e6e7168-c645-414a-9888-82ec9c33a902" providerId="ADAL" clId="{640E7176-C10B-4F07-8F01-F6451691A258}" dt="2023-03-07T06:31:13.625" v="2431" actId="1036"/>
          <ac:spMkLst>
            <pc:docMk/>
            <pc:sldMk cId="346928947" sldId="257"/>
            <ac:spMk id="8" creationId="{D4980C04-3713-E6C0-A21D-6F433DE6B379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9" creationId="{1199EA40-EFCD-6CCA-AD10-084DFFA3A81E}"/>
          </ac:spMkLst>
        </pc:spChg>
        <pc:spChg chg="mod">
          <ac:chgData name="Sunny Sun 孙贤棚" userId="9e6e7168-c645-414a-9888-82ec9c33a902" providerId="ADAL" clId="{640E7176-C10B-4F07-8F01-F6451691A258}" dt="2023-03-07T05:56:37.827" v="2116" actId="255"/>
          <ac:spMkLst>
            <pc:docMk/>
            <pc:sldMk cId="346928947" sldId="257"/>
            <ac:spMk id="10" creationId="{95FB9E94-BDBC-F201-1AC7-A77B9D87E17D}"/>
          </ac:spMkLst>
        </pc:spChg>
        <pc:spChg chg="mod">
          <ac:chgData name="Sunny Sun 孙贤棚" userId="9e6e7168-c645-414a-9888-82ec9c33a902" providerId="ADAL" clId="{640E7176-C10B-4F07-8F01-F6451691A258}" dt="2023-03-07T06:31:02.258" v="2419"/>
          <ac:spMkLst>
            <pc:docMk/>
            <pc:sldMk cId="346928947" sldId="257"/>
            <ac:spMk id="11" creationId="{F4467CA9-98FB-F1D8-0570-40A708F20419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13" creationId="{2CCCBB06-FE87-341D-00F6-31FD3D92CAB3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14" creationId="{87ECF920-402B-278C-F42F-BA3507A43DDB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16" creationId="{8D79E253-DD29-F49F-1834-C00504D3D789}"/>
          </ac:spMkLst>
        </pc:spChg>
        <pc:spChg chg="add mod topLvl">
          <ac:chgData name="Sunny Sun 孙贤棚" userId="9e6e7168-c645-414a-9888-82ec9c33a902" providerId="ADAL" clId="{640E7176-C10B-4F07-8F01-F6451691A258}" dt="2023-03-07T06:22:26.617" v="2342" actId="164"/>
          <ac:spMkLst>
            <pc:docMk/>
            <pc:sldMk cId="346928947" sldId="257"/>
            <ac:spMk id="17" creationId="{29C86B79-0372-4ED9-7824-0144EB45340A}"/>
          </ac:spMkLst>
        </pc:spChg>
        <pc:spChg chg="add mod">
          <ac:chgData name="Sunny Sun 孙贤棚" userId="9e6e7168-c645-414a-9888-82ec9c33a902" providerId="ADAL" clId="{640E7176-C10B-4F07-8F01-F6451691A258}" dt="2023-03-07T06:09:07.435" v="2239" actId="164"/>
          <ac:spMkLst>
            <pc:docMk/>
            <pc:sldMk cId="346928947" sldId="257"/>
            <ac:spMk id="18" creationId="{A272EDB6-5152-EBDE-9160-1D617931021D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19" creationId="{17D37824-2838-17D0-88F7-8B64D7C1E5F7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20" creationId="{48CEDE02-3783-B882-51CA-624D4345A9F5}"/>
          </ac:spMkLst>
        </pc:spChg>
        <pc:spChg chg="mod">
          <ac:chgData name="Sunny Sun 孙贤棚" userId="9e6e7168-c645-414a-9888-82ec9c33a902" providerId="ADAL" clId="{640E7176-C10B-4F07-8F01-F6451691A258}" dt="2023-03-07T05:57:23.406" v="2130" actId="1076"/>
          <ac:spMkLst>
            <pc:docMk/>
            <pc:sldMk cId="346928947" sldId="257"/>
            <ac:spMk id="21" creationId="{D944908E-1776-E7A1-7D3A-19C8F47524A7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22" creationId="{64369B8E-323C-A4FB-C7CD-6075C0867C3D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23" creationId="{23962D77-90C3-59FA-1ECF-4D3B9363E23F}"/>
          </ac:spMkLst>
        </pc:spChg>
        <pc:spChg chg="mod">
          <ac:chgData name="Sunny Sun 孙贤棚" userId="9e6e7168-c645-414a-9888-82ec9c33a902" providerId="ADAL" clId="{640E7176-C10B-4F07-8F01-F6451691A258}" dt="2023-03-07T05:57:44.583" v="2143" actId="1076"/>
          <ac:spMkLst>
            <pc:docMk/>
            <pc:sldMk cId="346928947" sldId="257"/>
            <ac:spMk id="24" creationId="{A7AC5686-0803-9F66-7145-94953A800E68}"/>
          </ac:spMkLst>
        </pc:spChg>
        <pc:spChg chg="add mod">
          <ac:chgData name="Sunny Sun 孙贤棚" userId="9e6e7168-c645-414a-9888-82ec9c33a902" providerId="ADAL" clId="{640E7176-C10B-4F07-8F01-F6451691A258}" dt="2023-03-07T06:08:20.720" v="2237" actId="164"/>
          <ac:spMkLst>
            <pc:docMk/>
            <pc:sldMk cId="346928947" sldId="257"/>
            <ac:spMk id="25" creationId="{85D452E3-1DF6-0FAA-5EEF-C62295C21910}"/>
          </ac:spMkLst>
        </pc:spChg>
        <pc:spChg chg="add mod">
          <ac:chgData name="Sunny Sun 孙贤棚" userId="9e6e7168-c645-414a-9888-82ec9c33a902" providerId="ADAL" clId="{640E7176-C10B-4F07-8F01-F6451691A258}" dt="2023-03-07T06:10:28.176" v="2250" actId="164"/>
          <ac:spMkLst>
            <pc:docMk/>
            <pc:sldMk cId="346928947" sldId="257"/>
            <ac:spMk id="27" creationId="{0BE2E5C7-3A03-9901-93D8-9662F9DE4857}"/>
          </ac:spMkLst>
        </pc:spChg>
        <pc:spChg chg="mod">
          <ac:chgData name="Sunny Sun 孙贤棚" userId="9e6e7168-c645-414a-9888-82ec9c33a902" providerId="ADAL" clId="{640E7176-C10B-4F07-8F01-F6451691A258}" dt="2023-03-07T05:52:48.393" v="2033" actId="1036"/>
          <ac:spMkLst>
            <pc:docMk/>
            <pc:sldMk cId="346928947" sldId="257"/>
            <ac:spMk id="28" creationId="{D82F17E1-ED23-4413-2D93-527521438462}"/>
          </ac:spMkLst>
        </pc:spChg>
        <pc:spChg chg="add mod">
          <ac:chgData name="Sunny Sun 孙贤棚" userId="9e6e7168-c645-414a-9888-82ec9c33a902" providerId="ADAL" clId="{640E7176-C10B-4F07-8F01-F6451691A258}" dt="2023-03-07T06:10:28.176" v="2250" actId="164"/>
          <ac:spMkLst>
            <pc:docMk/>
            <pc:sldMk cId="346928947" sldId="257"/>
            <ac:spMk id="29" creationId="{BE033B30-F914-C0D6-DC4B-E7FA8CEE1F3B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31" creationId="{55ADE1CF-CC0D-AF7B-411C-B09FA3DE7915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32" creationId="{C54B0115-16A3-908B-A484-E3E38D04988F}"/>
          </ac:spMkLst>
        </pc:spChg>
        <pc:spChg chg="mod">
          <ac:chgData name="Sunny Sun 孙贤棚" userId="9e6e7168-c645-414a-9888-82ec9c33a902" providerId="ADAL" clId="{640E7176-C10B-4F07-8F01-F6451691A258}" dt="2023-03-07T05:55:50.894" v="2109" actId="165"/>
          <ac:spMkLst>
            <pc:docMk/>
            <pc:sldMk cId="346928947" sldId="257"/>
            <ac:spMk id="33" creationId="{FDD581F2-82B4-9945-91DE-3C43A8B4C8DA}"/>
          </ac:spMkLst>
        </pc:spChg>
        <pc:spChg chg="mod">
          <ac:chgData name="Sunny Sun 孙贤棚" userId="9e6e7168-c645-414a-9888-82ec9c33a902" providerId="ADAL" clId="{640E7176-C10B-4F07-8F01-F6451691A258}" dt="2023-03-07T06:23:08.448" v="2360" actId="1076"/>
          <ac:spMkLst>
            <pc:docMk/>
            <pc:sldMk cId="346928947" sldId="257"/>
            <ac:spMk id="34" creationId="{21B9CEB4-F7D4-65FB-A1AA-98A1AEBDEA8E}"/>
          </ac:spMkLst>
        </pc:spChg>
        <pc:spChg chg="mod topLvl">
          <ac:chgData name="Sunny Sun 孙贤棚" userId="9e6e7168-c645-414a-9888-82ec9c33a902" providerId="ADAL" clId="{640E7176-C10B-4F07-8F01-F6451691A258}" dt="2023-03-07T06:22:52.617" v="2343" actId="164"/>
          <ac:spMkLst>
            <pc:docMk/>
            <pc:sldMk cId="346928947" sldId="257"/>
            <ac:spMk id="40" creationId="{F804A42F-FA44-3693-990E-10F3957DAE68}"/>
          </ac:spMkLst>
        </pc:spChg>
        <pc:spChg chg="add mod">
          <ac:chgData name="Sunny Sun 孙贤棚" userId="9e6e7168-c645-414a-9888-82ec9c33a902" providerId="ADAL" clId="{640E7176-C10B-4F07-8F01-F6451691A258}" dt="2023-03-07T06:08:20.720" v="2237" actId="164"/>
          <ac:spMkLst>
            <pc:docMk/>
            <pc:sldMk cId="346928947" sldId="257"/>
            <ac:spMk id="41" creationId="{B2517673-9842-9585-9F52-7AEC98EB6DD4}"/>
          </ac:spMkLst>
        </pc:spChg>
        <pc:spChg chg="add mod">
          <ac:chgData name="Sunny Sun 孙贤棚" userId="9e6e7168-c645-414a-9888-82ec9c33a902" providerId="ADAL" clId="{640E7176-C10B-4F07-8F01-F6451691A258}" dt="2023-03-07T06:21:26.759" v="2326" actId="164"/>
          <ac:spMkLst>
            <pc:docMk/>
            <pc:sldMk cId="346928947" sldId="257"/>
            <ac:spMk id="46" creationId="{211A8BCE-6A92-B181-476F-B36FC58607AD}"/>
          </ac:spMkLst>
        </pc:spChg>
        <pc:spChg chg="mod topLvl">
          <ac:chgData name="Sunny Sun 孙贤棚" userId="9e6e7168-c645-414a-9888-82ec9c33a902" providerId="ADAL" clId="{640E7176-C10B-4F07-8F01-F6451691A258}" dt="2023-03-07T06:22:26.617" v="2342" actId="164"/>
          <ac:spMkLst>
            <pc:docMk/>
            <pc:sldMk cId="346928947" sldId="257"/>
            <ac:spMk id="48" creationId="{48D278EF-E1BF-47E6-2076-3C19E258C224}"/>
          </ac:spMkLst>
        </pc:spChg>
        <pc:spChg chg="mod topLvl">
          <ac:chgData name="Sunny Sun 孙贤棚" userId="9e6e7168-c645-414a-9888-82ec9c33a902" providerId="ADAL" clId="{640E7176-C10B-4F07-8F01-F6451691A258}" dt="2023-03-07T06:22:26.617" v="2342" actId="164"/>
          <ac:spMkLst>
            <pc:docMk/>
            <pc:sldMk cId="346928947" sldId="257"/>
            <ac:spMk id="54" creationId="{F88FD305-65F8-B999-F8CD-1B95CC9D1039}"/>
          </ac:spMkLst>
        </pc:spChg>
        <pc:spChg chg="mod topLvl">
          <ac:chgData name="Sunny Sun 孙贤棚" userId="9e6e7168-c645-414a-9888-82ec9c33a902" providerId="ADAL" clId="{640E7176-C10B-4F07-8F01-F6451691A258}" dt="2023-03-07T06:22:26.617" v="2342" actId="164"/>
          <ac:spMkLst>
            <pc:docMk/>
            <pc:sldMk cId="346928947" sldId="257"/>
            <ac:spMk id="55" creationId="{29B032F0-8637-0139-0149-F874A9E73F9B}"/>
          </ac:spMkLst>
        </pc:spChg>
        <pc:spChg chg="del mod">
          <ac:chgData name="Sunny Sun 孙贤棚" userId="9e6e7168-c645-414a-9888-82ec9c33a902" providerId="ADAL" clId="{640E7176-C10B-4F07-8F01-F6451691A258}" dt="2023-03-07T05:59:01.710" v="2169" actId="478"/>
          <ac:spMkLst>
            <pc:docMk/>
            <pc:sldMk cId="346928947" sldId="257"/>
            <ac:spMk id="57" creationId="{BD11E4B7-A82F-73D7-31C1-C1B5C7D24209}"/>
          </ac:spMkLst>
        </pc:spChg>
        <pc:spChg chg="mod topLvl">
          <ac:chgData name="Sunny Sun 孙贤棚" userId="9e6e7168-c645-414a-9888-82ec9c33a902" providerId="ADAL" clId="{640E7176-C10B-4F07-8F01-F6451691A258}" dt="2023-03-07T06:22:26.617" v="2342" actId="164"/>
          <ac:spMkLst>
            <pc:docMk/>
            <pc:sldMk cId="346928947" sldId="257"/>
            <ac:spMk id="58" creationId="{70C2EA62-278A-EB2C-237D-EE72CAF673E7}"/>
          </ac:spMkLst>
        </pc:spChg>
        <pc:spChg chg="mod topLvl">
          <ac:chgData name="Sunny Sun 孙贤棚" userId="9e6e7168-c645-414a-9888-82ec9c33a902" providerId="ADAL" clId="{640E7176-C10B-4F07-8F01-F6451691A258}" dt="2023-03-07T06:10:28.176" v="2250" actId="164"/>
          <ac:spMkLst>
            <pc:docMk/>
            <pc:sldMk cId="346928947" sldId="257"/>
            <ac:spMk id="86" creationId="{C5A8DA09-BD7B-D954-4A9F-A5793C4A1CCA}"/>
          </ac:spMkLst>
        </pc:spChg>
        <pc:spChg chg="del mod topLvl">
          <ac:chgData name="Sunny Sun 孙贤棚" userId="9e6e7168-c645-414a-9888-82ec9c33a902" providerId="ADAL" clId="{640E7176-C10B-4F07-8F01-F6451691A258}" dt="2023-03-07T06:02:02.125" v="2194" actId="478"/>
          <ac:spMkLst>
            <pc:docMk/>
            <pc:sldMk cId="346928947" sldId="257"/>
            <ac:spMk id="88" creationId="{0DB9FCD2-A296-3C9A-9FC4-48BCE222EFF5}"/>
          </ac:spMkLst>
        </pc:spChg>
        <pc:spChg chg="mod">
          <ac:chgData name="Sunny Sun 孙贤棚" userId="9e6e7168-c645-414a-9888-82ec9c33a902" providerId="ADAL" clId="{640E7176-C10B-4F07-8F01-F6451691A258}" dt="2023-03-07T05:59:07.050" v="2170" actId="165"/>
          <ac:spMkLst>
            <pc:docMk/>
            <pc:sldMk cId="346928947" sldId="257"/>
            <ac:spMk id="91" creationId="{0943F58C-4C70-0EC1-F4FC-5ED9584154BD}"/>
          </ac:spMkLst>
        </pc:spChg>
        <pc:spChg chg="mod">
          <ac:chgData name="Sunny Sun 孙贤棚" userId="9e6e7168-c645-414a-9888-82ec9c33a902" providerId="ADAL" clId="{640E7176-C10B-4F07-8F01-F6451691A258}" dt="2023-03-07T05:59:07.050" v="2170" actId="165"/>
          <ac:spMkLst>
            <pc:docMk/>
            <pc:sldMk cId="346928947" sldId="257"/>
            <ac:spMk id="92" creationId="{1BBA9C83-6121-ECB9-9890-F4338B6815C2}"/>
          </ac:spMkLst>
        </pc:spChg>
        <pc:spChg chg="mod topLvl">
          <ac:chgData name="Sunny Sun 孙贤棚" userId="9e6e7168-c645-414a-9888-82ec9c33a902" providerId="ADAL" clId="{640E7176-C10B-4F07-8F01-F6451691A258}" dt="2023-03-07T06:09:07.435" v="2239" actId="164"/>
          <ac:spMkLst>
            <pc:docMk/>
            <pc:sldMk cId="346928947" sldId="257"/>
            <ac:spMk id="115" creationId="{DA4E413A-DCCC-7FEB-4681-969913B342C2}"/>
          </ac:spMkLst>
        </pc:spChg>
        <pc:spChg chg="del mod">
          <ac:chgData name="Sunny Sun 孙贤棚" userId="9e6e7168-c645-414a-9888-82ec9c33a902" providerId="ADAL" clId="{640E7176-C10B-4F07-8F01-F6451691A258}" dt="2023-03-07T05:59:46.971" v="2186" actId="478"/>
          <ac:spMkLst>
            <pc:docMk/>
            <pc:sldMk cId="346928947" sldId="257"/>
            <ac:spMk id="117" creationId="{140B0FEF-5DB4-0E5D-08BD-CC8632E14FD9}"/>
          </ac:spMkLst>
        </pc:spChg>
        <pc:spChg chg="mod topLvl">
          <ac:chgData name="Sunny Sun 孙贤棚" userId="9e6e7168-c645-414a-9888-82ec9c33a902" providerId="ADAL" clId="{640E7176-C10B-4F07-8F01-F6451691A258}" dt="2023-03-07T06:09:07.435" v="2239" actId="164"/>
          <ac:spMkLst>
            <pc:docMk/>
            <pc:sldMk cId="346928947" sldId="257"/>
            <ac:spMk id="118" creationId="{EE7D235A-70AB-27C4-5AEA-631EB025449F}"/>
          </ac:spMkLst>
        </pc:spChg>
        <pc:spChg chg="mod topLvl">
          <ac:chgData name="Sunny Sun 孙贤棚" userId="9e6e7168-c645-414a-9888-82ec9c33a902" providerId="ADAL" clId="{640E7176-C10B-4F07-8F01-F6451691A258}" dt="2023-03-07T06:09:07.435" v="2239" actId="164"/>
          <ac:spMkLst>
            <pc:docMk/>
            <pc:sldMk cId="346928947" sldId="257"/>
            <ac:spMk id="120" creationId="{F40BA47C-2DD3-33DF-867C-9CC6C8254A8D}"/>
          </ac:spMkLst>
        </pc:spChg>
        <pc:spChg chg="mod">
          <ac:chgData name="Sunny Sun 孙贤棚" userId="9e6e7168-c645-414a-9888-82ec9c33a902" providerId="ADAL" clId="{640E7176-C10B-4F07-8F01-F6451691A258}" dt="2023-03-07T06:00:31.630" v="2189" actId="165"/>
          <ac:spMkLst>
            <pc:docMk/>
            <pc:sldMk cId="346928947" sldId="257"/>
            <ac:spMk id="121" creationId="{0DEF5996-C0D2-592C-AD17-D1931DF298F3}"/>
          </ac:spMkLst>
        </pc:spChg>
        <pc:spChg chg="mod">
          <ac:chgData name="Sunny Sun 孙贤棚" userId="9e6e7168-c645-414a-9888-82ec9c33a902" providerId="ADAL" clId="{640E7176-C10B-4F07-8F01-F6451691A258}" dt="2023-03-07T06:00:31.630" v="2189" actId="165"/>
          <ac:spMkLst>
            <pc:docMk/>
            <pc:sldMk cId="346928947" sldId="257"/>
            <ac:spMk id="122" creationId="{0C577431-0A24-88FB-157F-23609C1138EE}"/>
          </ac:spMkLst>
        </pc:spChg>
        <pc:spChg chg="mod topLvl">
          <ac:chgData name="Sunny Sun 孙贤棚" userId="9e6e7168-c645-414a-9888-82ec9c33a902" providerId="ADAL" clId="{640E7176-C10B-4F07-8F01-F6451691A258}" dt="2023-03-07T06:09:07.435" v="2239" actId="164"/>
          <ac:spMkLst>
            <pc:docMk/>
            <pc:sldMk cId="346928947" sldId="257"/>
            <ac:spMk id="126" creationId="{80F25BDA-CB64-D1B3-E5FB-6AA0E41ED93B}"/>
          </ac:spMkLst>
        </pc:spChg>
        <pc:spChg chg="mod topLvl">
          <ac:chgData name="Sunny Sun 孙贤棚" userId="9e6e7168-c645-414a-9888-82ec9c33a902" providerId="ADAL" clId="{640E7176-C10B-4F07-8F01-F6451691A258}" dt="2023-03-07T06:22:26.617" v="2342" actId="164"/>
          <ac:spMkLst>
            <pc:docMk/>
            <pc:sldMk cId="346928947" sldId="257"/>
            <ac:spMk id="127" creationId="{7B93EE55-6C0F-135A-6C8F-B932B06D697B}"/>
          </ac:spMkLst>
        </pc:spChg>
        <pc:spChg chg="mod topLvl">
          <ac:chgData name="Sunny Sun 孙贤棚" userId="9e6e7168-c645-414a-9888-82ec9c33a902" providerId="ADAL" clId="{640E7176-C10B-4F07-8F01-F6451691A258}" dt="2023-03-07T06:10:28.176" v="2250" actId="164"/>
          <ac:spMkLst>
            <pc:docMk/>
            <pc:sldMk cId="346928947" sldId="257"/>
            <ac:spMk id="128" creationId="{8AD07B34-B722-E7EB-1414-1B02BCF9E035}"/>
          </ac:spMkLst>
        </pc:spChg>
        <pc:spChg chg="mod topLvl">
          <ac:chgData name="Sunny Sun 孙贤棚" userId="9e6e7168-c645-414a-9888-82ec9c33a902" providerId="ADAL" clId="{640E7176-C10B-4F07-8F01-F6451691A258}" dt="2023-03-07T06:09:07.435" v="2239" actId="164"/>
          <ac:spMkLst>
            <pc:docMk/>
            <pc:sldMk cId="346928947" sldId="257"/>
            <ac:spMk id="129" creationId="{4BA7AE85-7C60-49CB-325D-CF305EA1A794}"/>
          </ac:spMkLst>
        </pc:spChg>
        <pc:spChg chg="mod topLvl">
          <ac:chgData name="Sunny Sun 孙贤棚" userId="9e6e7168-c645-414a-9888-82ec9c33a902" providerId="ADAL" clId="{640E7176-C10B-4F07-8F01-F6451691A258}" dt="2023-03-07T06:10:28.176" v="2250" actId="164"/>
          <ac:spMkLst>
            <pc:docMk/>
            <pc:sldMk cId="346928947" sldId="257"/>
            <ac:spMk id="130" creationId="{4991C009-450F-1F83-5B8C-27C93AF046F7}"/>
          </ac:spMkLst>
        </pc:spChg>
        <pc:spChg chg="del mod topLvl">
          <ac:chgData name="Sunny Sun 孙贤棚" userId="9e6e7168-c645-414a-9888-82ec9c33a902" providerId="ADAL" clId="{640E7176-C10B-4F07-8F01-F6451691A258}" dt="2023-03-07T06:02:46.286" v="2202" actId="478"/>
          <ac:spMkLst>
            <pc:docMk/>
            <pc:sldMk cId="346928947" sldId="257"/>
            <ac:spMk id="131" creationId="{CE4FBE9F-7F82-CA18-1566-6B1FC4C6D6E9}"/>
          </ac:spMkLst>
        </pc:spChg>
        <pc:spChg chg="mod topLvl">
          <ac:chgData name="Sunny Sun 孙贤棚" userId="9e6e7168-c645-414a-9888-82ec9c33a902" providerId="ADAL" clId="{640E7176-C10B-4F07-8F01-F6451691A258}" dt="2023-03-07T06:08:20.720" v="2237" actId="164"/>
          <ac:spMkLst>
            <pc:docMk/>
            <pc:sldMk cId="346928947" sldId="257"/>
            <ac:spMk id="132" creationId="{C3C66942-3D3F-7640-BE63-39BB344878BC}"/>
          </ac:spMkLst>
        </pc:spChg>
        <pc:spChg chg="mod">
          <ac:chgData name="Sunny Sun 孙贤棚" userId="9e6e7168-c645-414a-9888-82ec9c33a902" providerId="ADAL" clId="{640E7176-C10B-4F07-8F01-F6451691A258}" dt="2023-03-07T06:02:06.608" v="2195" actId="165"/>
          <ac:spMkLst>
            <pc:docMk/>
            <pc:sldMk cId="346928947" sldId="257"/>
            <ac:spMk id="134" creationId="{215C38F7-7468-4608-114F-C8307F0D48DF}"/>
          </ac:spMkLst>
        </pc:spChg>
        <pc:spChg chg="mod">
          <ac:chgData name="Sunny Sun 孙贤棚" userId="9e6e7168-c645-414a-9888-82ec9c33a902" providerId="ADAL" clId="{640E7176-C10B-4F07-8F01-F6451691A258}" dt="2023-03-07T06:02:06.608" v="2195" actId="165"/>
          <ac:spMkLst>
            <pc:docMk/>
            <pc:sldMk cId="346928947" sldId="257"/>
            <ac:spMk id="135" creationId="{F0B9C850-8212-FF34-88B6-AFBF3976B809}"/>
          </ac:spMkLst>
        </pc:spChg>
        <pc:spChg chg="del mod topLvl">
          <ac:chgData name="Sunny Sun 孙贤棚" userId="9e6e7168-c645-414a-9888-82ec9c33a902" providerId="ADAL" clId="{640E7176-C10B-4F07-8F01-F6451691A258}" dt="2023-03-07T06:02:09.298" v="2196" actId="478"/>
          <ac:spMkLst>
            <pc:docMk/>
            <pc:sldMk cId="346928947" sldId="257"/>
            <ac:spMk id="136" creationId="{FD736723-445B-6289-5999-9741A3E7D418}"/>
          </ac:spMkLst>
        </pc:spChg>
        <pc:spChg chg="mod topLvl">
          <ac:chgData name="Sunny Sun 孙贤棚" userId="9e6e7168-c645-414a-9888-82ec9c33a902" providerId="ADAL" clId="{640E7176-C10B-4F07-8F01-F6451691A258}" dt="2023-03-07T06:08:20.720" v="2237" actId="164"/>
          <ac:spMkLst>
            <pc:docMk/>
            <pc:sldMk cId="346928947" sldId="257"/>
            <ac:spMk id="137" creationId="{A829C1A2-EB2E-2B22-FE0A-656470270711}"/>
          </ac:spMkLst>
        </pc:spChg>
        <pc:spChg chg="del mod topLvl">
          <ac:chgData name="Sunny Sun 孙贤棚" userId="9e6e7168-c645-414a-9888-82ec9c33a902" providerId="ADAL" clId="{640E7176-C10B-4F07-8F01-F6451691A258}" dt="2023-03-07T06:02:50.529" v="2203" actId="478"/>
          <ac:spMkLst>
            <pc:docMk/>
            <pc:sldMk cId="346928947" sldId="257"/>
            <ac:spMk id="138" creationId="{A2B276A9-7E8E-88A0-884B-61606700E233}"/>
          </ac:spMkLst>
        </pc:spChg>
        <pc:spChg chg="mod topLvl">
          <ac:chgData name="Sunny Sun 孙贤棚" userId="9e6e7168-c645-414a-9888-82ec9c33a902" providerId="ADAL" clId="{640E7176-C10B-4F07-8F01-F6451691A258}" dt="2023-03-07T06:08:20.720" v="2237" actId="164"/>
          <ac:spMkLst>
            <pc:docMk/>
            <pc:sldMk cId="346928947" sldId="257"/>
            <ac:spMk id="139" creationId="{A71B4FF2-489F-DBD3-1BDF-12F6EF9A737C}"/>
          </ac:spMkLst>
        </pc:spChg>
        <pc:spChg chg="mod topLvl">
          <ac:chgData name="Sunny Sun 孙贤棚" userId="9e6e7168-c645-414a-9888-82ec9c33a902" providerId="ADAL" clId="{640E7176-C10B-4F07-8F01-F6451691A258}" dt="2023-03-07T06:08:20.720" v="2237" actId="164"/>
          <ac:spMkLst>
            <pc:docMk/>
            <pc:sldMk cId="346928947" sldId="257"/>
            <ac:spMk id="140" creationId="{B13D6D17-26E8-EA80-696D-07072E2702EF}"/>
          </ac:spMkLst>
        </pc:spChg>
        <pc:spChg chg="mod topLvl">
          <ac:chgData name="Sunny Sun 孙贤棚" userId="9e6e7168-c645-414a-9888-82ec9c33a902" providerId="ADAL" clId="{640E7176-C10B-4F07-8F01-F6451691A258}" dt="2023-03-07T06:21:26.759" v="2326" actId="164"/>
          <ac:spMkLst>
            <pc:docMk/>
            <pc:sldMk cId="346928947" sldId="257"/>
            <ac:spMk id="154" creationId="{2885D9C9-DE15-F9B2-BB05-143E7D289584}"/>
          </ac:spMkLst>
        </pc:spChg>
        <pc:spChg chg="del mod">
          <ac:chgData name="Sunny Sun 孙贤棚" userId="9e6e7168-c645-414a-9888-82ec9c33a902" providerId="ADAL" clId="{640E7176-C10B-4F07-8F01-F6451691A258}" dt="2023-03-07T06:19:13.723" v="2295" actId="478"/>
          <ac:spMkLst>
            <pc:docMk/>
            <pc:sldMk cId="346928947" sldId="257"/>
            <ac:spMk id="155" creationId="{3537D056-C771-712C-0CE8-3427BFBA3837}"/>
          </ac:spMkLst>
        </pc:spChg>
        <pc:spChg chg="mod topLvl">
          <ac:chgData name="Sunny Sun 孙贤棚" userId="9e6e7168-c645-414a-9888-82ec9c33a902" providerId="ADAL" clId="{640E7176-C10B-4F07-8F01-F6451691A258}" dt="2023-03-07T06:21:26.759" v="2326" actId="164"/>
          <ac:spMkLst>
            <pc:docMk/>
            <pc:sldMk cId="346928947" sldId="257"/>
            <ac:spMk id="156" creationId="{2C5C4659-337C-677B-97B1-DE016B282B62}"/>
          </ac:spMkLst>
        </pc:spChg>
        <pc:spChg chg="del mod">
          <ac:chgData name="Sunny Sun 孙贤棚" userId="9e6e7168-c645-414a-9888-82ec9c33a902" providerId="ADAL" clId="{640E7176-C10B-4F07-8F01-F6451691A258}" dt="2023-03-07T06:20:42.792" v="2323" actId="478"/>
          <ac:spMkLst>
            <pc:docMk/>
            <pc:sldMk cId="346928947" sldId="257"/>
            <ac:spMk id="157" creationId="{0F5FA8B1-D68D-2F40-DA84-671B4ED15146}"/>
          </ac:spMkLst>
        </pc:spChg>
        <pc:spChg chg="mod topLvl">
          <ac:chgData name="Sunny Sun 孙贤棚" userId="9e6e7168-c645-414a-9888-82ec9c33a902" providerId="ADAL" clId="{640E7176-C10B-4F07-8F01-F6451691A258}" dt="2023-03-07T06:21:26.759" v="2326" actId="164"/>
          <ac:spMkLst>
            <pc:docMk/>
            <pc:sldMk cId="346928947" sldId="257"/>
            <ac:spMk id="158" creationId="{00A6E35A-EDAF-7532-2F5A-952828596A48}"/>
          </ac:spMkLst>
        </pc:spChg>
        <pc:spChg chg="mod topLvl">
          <ac:chgData name="Sunny Sun 孙贤棚" userId="9e6e7168-c645-414a-9888-82ec9c33a902" providerId="ADAL" clId="{640E7176-C10B-4F07-8F01-F6451691A258}" dt="2023-03-07T06:21:26.759" v="2326" actId="164"/>
          <ac:spMkLst>
            <pc:docMk/>
            <pc:sldMk cId="346928947" sldId="257"/>
            <ac:spMk id="159" creationId="{D234BDA8-EA20-69EC-D533-DA2A8C7FACED}"/>
          </ac:spMkLst>
        </pc:spChg>
        <pc:spChg chg="del mod">
          <ac:chgData name="Sunny Sun 孙贤棚" userId="9e6e7168-c645-414a-9888-82ec9c33a902" providerId="ADAL" clId="{640E7176-C10B-4F07-8F01-F6451691A258}" dt="2023-03-07T06:19:53.724" v="2298" actId="478"/>
          <ac:spMkLst>
            <pc:docMk/>
            <pc:sldMk cId="346928947" sldId="257"/>
            <ac:spMk id="160" creationId="{FB35AB38-5D8A-52FE-4919-96A9D834B987}"/>
          </ac:spMkLst>
        </pc:spChg>
        <pc:grpChg chg="del mod topLvl">
          <ac:chgData name="Sunny Sun 孙贤棚" userId="9e6e7168-c645-414a-9888-82ec9c33a902" providerId="ADAL" clId="{640E7176-C10B-4F07-8F01-F6451691A258}" dt="2023-03-07T06:21:08.806" v="2324" actId="165"/>
          <ac:grpSpMkLst>
            <pc:docMk/>
            <pc:sldMk cId="346928947" sldId="257"/>
            <ac:grpSpMk id="2" creationId="{2E038E95-5E74-9D0C-C84B-8C794DD1D5AE}"/>
          </ac:grpSpMkLst>
        </pc:grpChg>
        <pc:grpChg chg="add mod">
          <ac:chgData name="Sunny Sun 孙贤棚" userId="9e6e7168-c645-414a-9888-82ec9c33a902" providerId="ADAL" clId="{640E7176-C10B-4F07-8F01-F6451691A258}" dt="2023-03-07T06:31:25.155" v="2433" actId="1035"/>
          <ac:grpSpMkLst>
            <pc:docMk/>
            <pc:sldMk cId="346928947" sldId="257"/>
            <ac:grpSpMk id="3" creationId="{01118474-265E-D06D-3744-C888AF66ED95}"/>
          </ac:grpSpMkLst>
        </pc:grpChg>
        <pc:grpChg chg="del">
          <ac:chgData name="Sunny Sun 孙贤棚" userId="9e6e7168-c645-414a-9888-82ec9c33a902" providerId="ADAL" clId="{640E7176-C10B-4F07-8F01-F6451691A258}" dt="2023-03-07T05:51:32.061" v="1962" actId="165"/>
          <ac:grpSpMkLst>
            <pc:docMk/>
            <pc:sldMk cId="346928947" sldId="257"/>
            <ac:grpSpMk id="3" creationId="{601CA2EF-036A-08CB-7B76-5290687F3C10}"/>
          </ac:grpSpMkLst>
        </pc:grpChg>
        <pc:grpChg chg="add mod">
          <ac:chgData name="Sunny Sun 孙贤棚" userId="9e6e7168-c645-414a-9888-82ec9c33a902" providerId="ADAL" clId="{640E7176-C10B-4F07-8F01-F6451691A258}" dt="2023-03-07T06:28:21.689" v="2372" actId="14100"/>
          <ac:grpSpMkLst>
            <pc:docMk/>
            <pc:sldMk cId="346928947" sldId="257"/>
            <ac:grpSpMk id="15" creationId="{D886C04D-7950-7F13-8D12-F0C99D19FA24}"/>
          </ac:grpSpMkLst>
        </pc:grpChg>
        <pc:grpChg chg="mod topLvl">
          <ac:chgData name="Sunny Sun 孙贤棚" userId="9e6e7168-c645-414a-9888-82ec9c33a902" providerId="ADAL" clId="{640E7176-C10B-4F07-8F01-F6451691A258}" dt="2023-03-07T06:31:08.933" v="2425" actId="1035"/>
          <ac:grpSpMkLst>
            <pc:docMk/>
            <pc:sldMk cId="346928947" sldId="257"/>
            <ac:grpSpMk id="30" creationId="{02A65A55-EDF3-8631-8C7E-FD19D83D4814}"/>
          </ac:grpSpMkLst>
        </pc:grpChg>
        <pc:grpChg chg="mod topLvl">
          <ac:chgData name="Sunny Sun 孙贤棚" userId="9e6e7168-c645-414a-9888-82ec9c33a902" providerId="ADAL" clId="{640E7176-C10B-4F07-8F01-F6451691A258}" dt="2023-03-07T05:56:55.122" v="2117" actId="338"/>
          <ac:grpSpMkLst>
            <pc:docMk/>
            <pc:sldMk cId="346928947" sldId="257"/>
            <ac:grpSpMk id="35" creationId="{587148D8-4E91-01CA-0E9E-2C3624DD0E11}"/>
          </ac:grpSpMkLst>
        </pc:grpChg>
        <pc:grpChg chg="mod topLvl">
          <ac:chgData name="Sunny Sun 孙贤棚" userId="9e6e7168-c645-414a-9888-82ec9c33a902" providerId="ADAL" clId="{640E7176-C10B-4F07-8F01-F6451691A258}" dt="2023-03-07T05:56:55.122" v="2117" actId="338"/>
          <ac:grpSpMkLst>
            <pc:docMk/>
            <pc:sldMk cId="346928947" sldId="257"/>
            <ac:grpSpMk id="36" creationId="{BCB87041-4BB8-2733-72AE-B8C9343AC770}"/>
          </ac:grpSpMkLst>
        </pc:grpChg>
        <pc:grpChg chg="mod topLvl">
          <ac:chgData name="Sunny Sun 孙贤棚" userId="9e6e7168-c645-414a-9888-82ec9c33a902" providerId="ADAL" clId="{640E7176-C10B-4F07-8F01-F6451691A258}" dt="2023-03-07T05:56:55.122" v="2117" actId="338"/>
          <ac:grpSpMkLst>
            <pc:docMk/>
            <pc:sldMk cId="346928947" sldId="257"/>
            <ac:grpSpMk id="37" creationId="{698B215A-7338-F8CD-EC15-569D86B0436F}"/>
          </ac:grpSpMkLst>
        </pc:grpChg>
        <pc:grpChg chg="mod topLvl">
          <ac:chgData name="Sunny Sun 孙贤棚" userId="9e6e7168-c645-414a-9888-82ec9c33a902" providerId="ADAL" clId="{640E7176-C10B-4F07-8F01-F6451691A258}" dt="2023-03-07T05:56:55.122" v="2117" actId="338"/>
          <ac:grpSpMkLst>
            <pc:docMk/>
            <pc:sldMk cId="346928947" sldId="257"/>
            <ac:grpSpMk id="38" creationId="{ACD25FFE-E04A-9EA8-E58F-6AD482C4BF45}"/>
          </ac:grpSpMkLst>
        </pc:grpChg>
        <pc:grpChg chg="del mod topLvl">
          <ac:chgData name="Sunny Sun 孙贤棚" userId="9e6e7168-c645-414a-9888-82ec9c33a902" providerId="ADAL" clId="{640E7176-C10B-4F07-8F01-F6451691A258}" dt="2023-03-07T05:55:50.894" v="2109" actId="165"/>
          <ac:grpSpMkLst>
            <pc:docMk/>
            <pc:sldMk cId="346928947" sldId="257"/>
            <ac:grpSpMk id="39" creationId="{ED81AEE3-D2AB-899F-3326-B8ADA740C25F}"/>
          </ac:grpSpMkLst>
        </pc:grpChg>
        <pc:grpChg chg="add del mod">
          <ac:chgData name="Sunny Sun 孙贤棚" userId="9e6e7168-c645-414a-9888-82ec9c33a902" providerId="ADAL" clId="{640E7176-C10B-4F07-8F01-F6451691A258}" dt="2023-03-07T06:21:40.834" v="2327" actId="165"/>
          <ac:grpSpMkLst>
            <pc:docMk/>
            <pc:sldMk cId="346928947" sldId="257"/>
            <ac:grpSpMk id="42" creationId="{6820F8AD-4E05-6901-D6F4-3FB94CE6E054}"/>
          </ac:grpSpMkLst>
        </pc:grpChg>
        <pc:grpChg chg="add mod">
          <ac:chgData name="Sunny Sun 孙贤棚" userId="9e6e7168-c645-414a-9888-82ec9c33a902" providerId="ADAL" clId="{640E7176-C10B-4F07-8F01-F6451691A258}" dt="2023-03-07T06:22:52.617" v="2343" actId="164"/>
          <ac:grpSpMkLst>
            <pc:docMk/>
            <pc:sldMk cId="346928947" sldId="257"/>
            <ac:grpSpMk id="43" creationId="{6BF072C0-C951-A785-4148-87D2D65AE3E2}"/>
          </ac:grpSpMkLst>
        </pc:grpChg>
        <pc:grpChg chg="add mod">
          <ac:chgData name="Sunny Sun 孙贤棚" userId="9e6e7168-c645-414a-9888-82ec9c33a902" providerId="ADAL" clId="{640E7176-C10B-4F07-8F01-F6451691A258}" dt="2023-03-07T06:22:52.617" v="2343" actId="164"/>
          <ac:grpSpMkLst>
            <pc:docMk/>
            <pc:sldMk cId="346928947" sldId="257"/>
            <ac:grpSpMk id="44" creationId="{28B49688-928E-D37C-D1B1-C90E2E8FB1CE}"/>
          </ac:grpSpMkLst>
        </pc:grpChg>
        <pc:grpChg chg="add mod">
          <ac:chgData name="Sunny Sun 孙贤棚" userId="9e6e7168-c645-414a-9888-82ec9c33a902" providerId="ADAL" clId="{640E7176-C10B-4F07-8F01-F6451691A258}" dt="2023-03-07T06:22:52.617" v="2343" actId="164"/>
          <ac:grpSpMkLst>
            <pc:docMk/>
            <pc:sldMk cId="346928947" sldId="257"/>
            <ac:grpSpMk id="45" creationId="{A5297076-E12D-B7AA-019E-AEA470A68745}"/>
          </ac:grpSpMkLst>
        </pc:grpChg>
        <pc:grpChg chg="add mod">
          <ac:chgData name="Sunny Sun 孙贤棚" userId="9e6e7168-c645-414a-9888-82ec9c33a902" providerId="ADAL" clId="{640E7176-C10B-4F07-8F01-F6451691A258}" dt="2023-03-07T06:21:26.759" v="2326" actId="164"/>
          <ac:grpSpMkLst>
            <pc:docMk/>
            <pc:sldMk cId="346928947" sldId="257"/>
            <ac:grpSpMk id="47" creationId="{E69580C4-9128-8611-EFCD-242A9093F1D4}"/>
          </ac:grpSpMkLst>
        </pc:grpChg>
        <pc:grpChg chg="add mod">
          <ac:chgData name="Sunny Sun 孙贤棚" userId="9e6e7168-c645-414a-9888-82ec9c33a902" providerId="ADAL" clId="{640E7176-C10B-4F07-8F01-F6451691A258}" dt="2023-03-07T06:22:52.617" v="2343" actId="164"/>
          <ac:grpSpMkLst>
            <pc:docMk/>
            <pc:sldMk cId="346928947" sldId="257"/>
            <ac:grpSpMk id="49" creationId="{6904E980-D34A-7F93-F1E8-19606486B368}"/>
          </ac:grpSpMkLst>
        </pc:grpChg>
        <pc:grpChg chg="add mod">
          <ac:chgData name="Sunny Sun 孙贤棚" userId="9e6e7168-c645-414a-9888-82ec9c33a902" providerId="ADAL" clId="{640E7176-C10B-4F07-8F01-F6451691A258}" dt="2023-03-07T06:22:52.617" v="2343" actId="164"/>
          <ac:grpSpMkLst>
            <pc:docMk/>
            <pc:sldMk cId="346928947" sldId="257"/>
            <ac:grpSpMk id="50" creationId="{DEFD05C3-6788-E57A-E5FB-23A110251F08}"/>
          </ac:grpSpMkLst>
        </pc:grpChg>
        <pc:grpChg chg="mod topLvl">
          <ac:chgData name="Sunny Sun 孙贤棚" userId="9e6e7168-c645-414a-9888-82ec9c33a902" providerId="ADAL" clId="{640E7176-C10B-4F07-8F01-F6451691A258}" dt="2023-03-07T06:10:28.176" v="2250" actId="164"/>
          <ac:grpSpMkLst>
            <pc:docMk/>
            <pc:sldMk cId="346928947" sldId="257"/>
            <ac:grpSpMk id="87" creationId="{8E058DBE-D366-649F-EA0D-D329B9C1060E}"/>
          </ac:grpSpMkLst>
        </pc:grpChg>
        <pc:grpChg chg="mod topLvl">
          <ac:chgData name="Sunny Sun 孙贤棚" userId="9e6e7168-c645-414a-9888-82ec9c33a902" providerId="ADAL" clId="{640E7176-C10B-4F07-8F01-F6451691A258}" dt="2023-03-07T06:09:07.435" v="2239" actId="164"/>
          <ac:grpSpMkLst>
            <pc:docMk/>
            <pc:sldMk cId="346928947" sldId="257"/>
            <ac:grpSpMk id="116" creationId="{CED11C9C-ABB7-535F-1A17-2960EEF2DCE9}"/>
          </ac:grpSpMkLst>
        </pc:grpChg>
        <pc:grpChg chg="mod topLvl">
          <ac:chgData name="Sunny Sun 孙贤棚" userId="9e6e7168-c645-414a-9888-82ec9c33a902" providerId="ADAL" clId="{640E7176-C10B-4F07-8F01-F6451691A258}" dt="2023-03-07T06:08:20.720" v="2237" actId="164"/>
          <ac:grpSpMkLst>
            <pc:docMk/>
            <pc:sldMk cId="346928947" sldId="257"/>
            <ac:grpSpMk id="133" creationId="{F92CF29F-7FF3-D1DE-DF7D-A1A3A7E590A1}"/>
          </ac:grpSpMkLst>
        </pc:grpChg>
        <pc:grpChg chg="del mod topLvl">
          <ac:chgData name="Sunny Sun 孙贤棚" userId="9e6e7168-c645-414a-9888-82ec9c33a902" providerId="ADAL" clId="{640E7176-C10B-4F07-8F01-F6451691A258}" dt="2023-03-07T06:02:06.608" v="2195" actId="165"/>
          <ac:grpSpMkLst>
            <pc:docMk/>
            <pc:sldMk cId="346928947" sldId="257"/>
            <ac:grpSpMk id="142" creationId="{2B38C57C-8F64-BD03-EAC0-4FAE8F39F5CB}"/>
          </ac:grpSpMkLst>
        </pc:grpChg>
        <pc:grpChg chg="del mod topLvl">
          <ac:chgData name="Sunny Sun 孙贤棚" userId="9e6e7168-c645-414a-9888-82ec9c33a902" providerId="ADAL" clId="{640E7176-C10B-4F07-8F01-F6451691A258}" dt="2023-03-07T05:59:07.050" v="2170" actId="165"/>
          <ac:grpSpMkLst>
            <pc:docMk/>
            <pc:sldMk cId="346928947" sldId="257"/>
            <ac:grpSpMk id="144" creationId="{D62D820F-8326-06BB-0CC7-ED080AC93918}"/>
          </ac:grpSpMkLst>
        </pc:grpChg>
        <pc:grpChg chg="del mod topLvl">
          <ac:chgData name="Sunny Sun 孙贤棚" userId="9e6e7168-c645-414a-9888-82ec9c33a902" providerId="ADAL" clId="{640E7176-C10B-4F07-8F01-F6451691A258}" dt="2023-03-07T05:59:25.106" v="2173" actId="165"/>
          <ac:grpSpMkLst>
            <pc:docMk/>
            <pc:sldMk cId="346928947" sldId="257"/>
            <ac:grpSpMk id="145" creationId="{B145F903-D0CA-F9B1-F69F-9F5D283A55B7}"/>
          </ac:grpSpMkLst>
        </pc:grpChg>
        <pc:grpChg chg="del mod topLvl">
          <ac:chgData name="Sunny Sun 孙贤棚" userId="9e6e7168-c645-414a-9888-82ec9c33a902" providerId="ADAL" clId="{640E7176-C10B-4F07-8F01-F6451691A258}" dt="2023-03-07T06:00:31.630" v="2189" actId="165"/>
          <ac:grpSpMkLst>
            <pc:docMk/>
            <pc:sldMk cId="346928947" sldId="257"/>
            <ac:grpSpMk id="149" creationId="{ED512249-EC27-234C-5267-E91C8DA8008D}"/>
          </ac:grpSpMkLst>
        </pc:grpChg>
        <pc:grpChg chg="del mod topLvl">
          <ac:chgData name="Sunny Sun 孙贤棚" userId="9e6e7168-c645-414a-9888-82ec9c33a902" providerId="ADAL" clId="{640E7176-C10B-4F07-8F01-F6451691A258}" dt="2023-03-07T05:58:53.987" v="2168" actId="165"/>
          <ac:grpSpMkLst>
            <pc:docMk/>
            <pc:sldMk cId="346928947" sldId="257"/>
            <ac:grpSpMk id="151" creationId="{E97CF0E5-7AA7-06F4-F214-9485B60E79AE}"/>
          </ac:grpSpMkLst>
        </pc:grpChg>
        <pc:grpChg chg="del mod topLvl">
          <ac:chgData name="Sunny Sun 孙贤棚" userId="9e6e7168-c645-414a-9888-82ec9c33a902" providerId="ADAL" clId="{640E7176-C10B-4F07-8F01-F6451691A258}" dt="2023-03-07T06:30:53.922" v="2416" actId="478"/>
          <ac:grpSpMkLst>
            <pc:docMk/>
            <pc:sldMk cId="346928947" sldId="257"/>
            <ac:grpSpMk id="153" creationId="{636EE4C8-7913-3A05-17E1-3616069DD879}"/>
          </ac:grpSpMkLst>
        </pc:grpChg>
        <pc:cxnChg chg="mod">
          <ac:chgData name="Sunny Sun 孙贤棚" userId="9e6e7168-c645-414a-9888-82ec9c33a902" providerId="ADAL" clId="{640E7176-C10B-4F07-8F01-F6451691A258}" dt="2023-03-07T05:52:36.624" v="2027" actId="14100"/>
          <ac:cxnSpMkLst>
            <pc:docMk/>
            <pc:sldMk cId="346928947" sldId="257"/>
            <ac:cxnSpMk id="26" creationId="{281D79F8-2909-E481-93E0-3FBACB006A4F}"/>
          </ac:cxnSpMkLst>
        </pc:cxnChg>
        <pc:cxnChg chg="mod topLvl">
          <ac:chgData name="Sunny Sun 孙贤棚" userId="9e6e7168-c645-414a-9888-82ec9c33a902" providerId="ADAL" clId="{640E7176-C10B-4F07-8F01-F6451691A258}" dt="2023-03-07T06:09:31.933" v="2245" actId="1035"/>
          <ac:cxnSpMkLst>
            <pc:docMk/>
            <pc:sldMk cId="346928947" sldId="257"/>
            <ac:cxnSpMk id="147" creationId="{B3EEA4F9-BFFC-B770-ED69-673C6F860715}"/>
          </ac:cxnSpMkLst>
        </pc:cxnChg>
      </pc:sldChg>
      <pc:sldChg chg="addSp modSp new del mod setBg">
        <pc:chgData name="Sunny Sun 孙贤棚" userId="9e6e7168-c645-414a-9888-82ec9c33a902" providerId="ADAL" clId="{640E7176-C10B-4F07-8F01-F6451691A258}" dt="2023-03-06T08:15:45.405" v="1131" actId="2696"/>
        <pc:sldMkLst>
          <pc:docMk/>
          <pc:sldMk cId="868162053" sldId="257"/>
        </pc:sldMkLst>
        <pc:spChg chg="mod">
          <ac:chgData name="Sunny Sun 孙贤棚" userId="9e6e7168-c645-414a-9888-82ec9c33a902" providerId="ADAL" clId="{640E7176-C10B-4F07-8F01-F6451691A258}" dt="2023-03-03T07:09:56.411" v="32" actId="20577"/>
          <ac:spMkLst>
            <pc:docMk/>
            <pc:sldMk cId="868162053" sldId="257"/>
            <ac:spMk id="2" creationId="{6CB98229-6843-BC73-C6AB-63660DC82BD5}"/>
          </ac:spMkLst>
        </pc:spChg>
        <pc:spChg chg="add mod">
          <ac:chgData name="Sunny Sun 孙贤棚" userId="9e6e7168-c645-414a-9888-82ec9c33a902" providerId="ADAL" clId="{640E7176-C10B-4F07-8F01-F6451691A258}" dt="2023-03-03T07:09:39.618" v="19" actId="208"/>
          <ac:spMkLst>
            <pc:docMk/>
            <pc:sldMk cId="868162053" sldId="257"/>
            <ac:spMk id="4" creationId="{884B871C-FFD3-F7EF-078C-EA8C897FE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3ABCF-467D-89B3-E19D-E88D060DB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E46BA1-0136-09F7-24ED-C7AF9AA16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0C6D5-B86D-FB0E-3447-7AC2D9A3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D07A6-2073-15EE-EF3A-BD0F9CB7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9B341-0AA0-B137-EFF9-47F7E057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0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FAB1C-3A0C-457A-90F8-2B5F096C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F88634-423E-E4A3-86EF-CBD5CAA6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1E015-3734-75A3-7B2C-DD589ADE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A9603-EB1D-FC6B-18C9-6410824E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BF15-131F-8717-7C1B-D2DFF5AC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0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BCF427-E39F-B39D-F87B-7BB5CFD43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EBDF2B-3465-D5FA-13C9-07297B65F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184CA-1005-1B4F-A49D-1E6448D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6D54C-EB21-E09D-F99C-A66F9E40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0F58-793E-BBE0-2BEE-A6A372A8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3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1D479-31C0-59C3-86DD-987BA8A4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57705-9A8A-469C-5197-910BDCFC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4B97B-2F32-81FE-ABE6-E2F98F20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523DE-C6EB-1505-B306-83306350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257EF-533D-5869-8CC0-0E9E68E3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00DDE-4822-8934-F053-AB70C594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11E41-FF4B-AFAC-8219-E64359C6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8958B-217F-37E6-BC97-3A9C0395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9DFF0-27F8-0FAC-D187-DCC24C90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7895A-5295-91BA-C76B-EE4DC104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3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FC205-CD7F-5660-8DDD-FCB2D37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A38B5-7D76-DA71-D083-F2A3C30FE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79FBA-3273-15B4-6F19-A07BBB220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5EBBF-187C-AD3E-2AF9-5A8A2183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71E93-FDD7-F80A-7A45-E37B4CF3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A0908-8D6B-5947-6189-FBF1ABDF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8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79F3E-C912-7314-A038-8D94446B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D021A-B530-169C-96DD-ED628C7C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CF6D21-67DC-98F1-CE45-2C0D2430A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7DB5DB-FF6B-4E2A-9753-20782B694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C63C9-0600-7ABA-2929-3A3E5C333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978EE3-2BF6-CA20-8575-F8358423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CE46A9-45C7-4A95-25A9-5756481E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36131E-0E6D-0682-63BA-8B6AC352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0EDD7-0C33-F3FC-3623-84429119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5F3B10-9508-8319-7617-B384F6A7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0BBAD-5100-FC3C-6033-2F7712E4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535390-3860-D51C-1F7F-3A14CABD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0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8599B-5DC2-0CB2-D583-46DABB1D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9BC131-962D-CD1A-9B65-6443976F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EA4E9D-46FE-3996-AF2E-F74CD276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6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08E55-9ED5-29AB-A9F0-A2478E4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41BF6-1E88-81F2-CB65-E761181B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6A3A5A-BCA4-C726-EB43-83072E45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DABF7-3068-8988-E0BA-8D62823D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7C1EF-776B-A473-AE2B-C1B520C5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67398-CA8F-C63C-399A-D9AF1775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6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AC69B-7C52-29BA-9397-F97CD899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8B30A5-D7E8-8D15-456A-DB9DBC017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36F3D-BB7E-045C-B490-CF75AE157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76FF7-A27F-756D-5F73-56F82E0F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72C3B-DE02-44E5-B561-3BF5682A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0FEAC-00A3-5D8C-2075-885C1C2A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1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F9F39-4B64-CBA9-7264-C1511C4B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7DEAE-8CBA-2CA7-0788-4C97AFD43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621BB-FE1F-D641-1CAC-3C059A4BE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542DA-E0DB-49C8-8B0E-60E18EEB482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D686-BD12-8417-D800-AB1561C30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E589B-7CA1-612C-B8E6-2EA246A7D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A6EA-036C-4EB6-8590-9BAC32EE2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0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7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29C73B-6E55-3C6E-48DB-69B537D91DDE}"/>
              </a:ext>
            </a:extLst>
          </p:cNvPr>
          <p:cNvGrpSpPr/>
          <p:nvPr/>
        </p:nvGrpSpPr>
        <p:grpSpPr>
          <a:xfrm>
            <a:off x="1461714" y="120692"/>
            <a:ext cx="9508202" cy="584775"/>
            <a:chOff x="2875715" y="143270"/>
            <a:chExt cx="9508202" cy="5847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1B040A3-8221-D726-FEC9-9D8A5F1CE86E}"/>
                </a:ext>
              </a:extLst>
            </p:cNvPr>
            <p:cNvSpPr/>
            <p:nvPr/>
          </p:nvSpPr>
          <p:spPr>
            <a:xfrm>
              <a:off x="2875715" y="155992"/>
              <a:ext cx="546487" cy="53282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E48B9C9-75F6-8948-DD35-D86354819F37}"/>
                </a:ext>
              </a:extLst>
            </p:cNvPr>
            <p:cNvSpPr txBox="1"/>
            <p:nvPr/>
          </p:nvSpPr>
          <p:spPr>
            <a:xfrm>
              <a:off x="3422202" y="143270"/>
              <a:ext cx="89617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0" i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OEM Non-Trade Procurement Approval Process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D4980C04-3713-E6C0-A21D-6F433DE6B379}"/>
              </a:ext>
            </a:extLst>
          </p:cNvPr>
          <p:cNvSpPr/>
          <p:nvPr/>
        </p:nvSpPr>
        <p:spPr>
          <a:xfrm>
            <a:off x="-14479" y="692837"/>
            <a:ext cx="1552575" cy="422501"/>
          </a:xfrm>
          <a:prstGeom prst="homePlate">
            <a:avLst/>
          </a:prstGeom>
          <a:solidFill>
            <a:schemeClr val="bg1"/>
          </a:solidFill>
          <a:ln>
            <a:solidFill>
              <a:srgbClr val="087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0873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审批原则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2A65A55-EDF3-8631-8C7E-FD19D83D4814}"/>
              </a:ext>
            </a:extLst>
          </p:cNvPr>
          <p:cNvGrpSpPr/>
          <p:nvPr/>
        </p:nvGrpSpPr>
        <p:grpSpPr>
          <a:xfrm>
            <a:off x="9271472" y="683508"/>
            <a:ext cx="2908953" cy="419130"/>
            <a:chOff x="9283047" y="1183963"/>
            <a:chExt cx="2908953" cy="41913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81D79F8-2909-E481-93E0-3FBACB006A4F}"/>
                </a:ext>
              </a:extLst>
            </p:cNvPr>
            <p:cNvCxnSpPr>
              <a:cxnSpLocks/>
            </p:cNvCxnSpPr>
            <p:nvPr/>
          </p:nvCxnSpPr>
          <p:spPr>
            <a:xfrm>
              <a:off x="9283047" y="1603093"/>
              <a:ext cx="290895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82F17E1-ED23-4413-2D93-527521438462}"/>
                </a:ext>
              </a:extLst>
            </p:cNvPr>
            <p:cNvSpPr txBox="1"/>
            <p:nvPr/>
          </p:nvSpPr>
          <p:spPr>
            <a:xfrm>
              <a:off x="9283047" y="1183963"/>
              <a:ext cx="26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适用于：</a:t>
              </a:r>
              <a:r>
                <a:rPr lang="en-US" altLang="zh-CN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PD</a:t>
              </a:r>
              <a:r>
                <a:rPr lang="zh-CN" altLang="en-US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en-US" altLang="zh-CN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MIS</a:t>
              </a:r>
              <a:r>
                <a:rPr lang="zh-CN" altLang="en-US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en-US" altLang="zh-CN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HR</a:t>
              </a:r>
              <a:endParaRPr lang="zh-CN" altLang="en-US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D81AEE3-D2AB-899F-3326-B8ADA740C25F}"/>
              </a:ext>
            </a:extLst>
          </p:cNvPr>
          <p:cNvGrpSpPr/>
          <p:nvPr/>
        </p:nvGrpSpPr>
        <p:grpSpPr>
          <a:xfrm>
            <a:off x="995423" y="1235272"/>
            <a:ext cx="10082878" cy="2162611"/>
            <a:chOff x="995423" y="2291788"/>
            <a:chExt cx="10082878" cy="220687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87148D8-4E91-01CA-0E9E-2C3624DD0E11}"/>
                </a:ext>
              </a:extLst>
            </p:cNvPr>
            <p:cNvGrpSpPr/>
            <p:nvPr/>
          </p:nvGrpSpPr>
          <p:grpSpPr>
            <a:xfrm>
              <a:off x="995423" y="2291788"/>
              <a:ext cx="1795254" cy="2187615"/>
              <a:chOff x="995423" y="2291788"/>
              <a:chExt cx="1795254" cy="2187615"/>
            </a:xfrm>
          </p:grpSpPr>
          <p:sp>
            <p:nvSpPr>
              <p:cNvPr id="9" name="矩形: 圆顶角 8">
                <a:extLst>
                  <a:ext uri="{FF2B5EF4-FFF2-40B4-BE49-F238E27FC236}">
                    <a16:creationId xmlns:a16="http://schemas.microsoft.com/office/drawing/2014/main" id="{1199EA40-EFCD-6CCA-AD10-084DFFA3A81E}"/>
                  </a:ext>
                </a:extLst>
              </p:cNvPr>
              <p:cNvSpPr/>
              <p:nvPr/>
            </p:nvSpPr>
            <p:spPr>
              <a:xfrm>
                <a:off x="995423" y="2291788"/>
                <a:ext cx="1795254" cy="601883"/>
              </a:xfrm>
              <a:prstGeom prst="round2Same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人民币 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/ CNY</a:t>
                </a: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少于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千元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5FB9E94-BDBC-F201-1AC7-A77B9D87E17D}"/>
                  </a:ext>
                </a:extLst>
              </p:cNvPr>
              <p:cNvSpPr/>
              <p:nvPr/>
            </p:nvSpPr>
            <p:spPr>
              <a:xfrm>
                <a:off x="995423" y="2893671"/>
                <a:ext cx="1795254" cy="1585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7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职能经理</a:t>
                </a:r>
                <a:endParaRPr lang="en-US" altLang="zh-CN">
                  <a:solidFill>
                    <a:srgbClr val="0873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MIS Manager</a:t>
                </a:r>
              </a:p>
              <a:p>
                <a:pPr algn="ctr"/>
                <a:r>
                  <a:rPr lang="en-US" altLang="zh-CN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Group HRBP</a:t>
                </a:r>
                <a:endParaRPr lang="zh-CN" altLang="en-US">
                  <a:solidFill>
                    <a:srgbClr val="0873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CB87041-4BB8-2733-72AE-B8C9343AC770}"/>
                </a:ext>
              </a:extLst>
            </p:cNvPr>
            <p:cNvGrpSpPr/>
            <p:nvPr/>
          </p:nvGrpSpPr>
          <p:grpSpPr>
            <a:xfrm>
              <a:off x="3732346" y="2309150"/>
              <a:ext cx="1795255" cy="2170254"/>
              <a:chOff x="3757962" y="2309150"/>
              <a:chExt cx="1795255" cy="2170254"/>
            </a:xfrm>
          </p:grpSpPr>
          <p:sp>
            <p:nvSpPr>
              <p:cNvPr id="16" name="矩形: 圆顶角 15">
                <a:extLst>
                  <a:ext uri="{FF2B5EF4-FFF2-40B4-BE49-F238E27FC236}">
                    <a16:creationId xmlns:a16="http://schemas.microsoft.com/office/drawing/2014/main" id="{8D79E253-DD29-F49F-1834-C00504D3D789}"/>
                  </a:ext>
                </a:extLst>
              </p:cNvPr>
              <p:cNvSpPr/>
              <p:nvPr/>
            </p:nvSpPr>
            <p:spPr>
              <a:xfrm>
                <a:off x="3757963" y="2309150"/>
                <a:ext cx="1795254" cy="601883"/>
              </a:xfrm>
              <a:prstGeom prst="round2Same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人民币 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/ CNY</a:t>
                </a:r>
              </a:p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千元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~5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万元</a:t>
                </a:r>
              </a:p>
            </p:txBody>
          </p:sp>
          <p:sp>
            <p:nvSpPr>
              <p:cNvPr id="19" name="矩形: 圆顶角 18">
                <a:extLst>
                  <a:ext uri="{FF2B5EF4-FFF2-40B4-BE49-F238E27FC236}">
                    <a16:creationId xmlns:a16="http://schemas.microsoft.com/office/drawing/2014/main" id="{17D37824-2838-17D0-88F7-8B64D7C1E5F7}"/>
                  </a:ext>
                </a:extLst>
              </p:cNvPr>
              <p:cNvSpPr/>
              <p:nvPr/>
            </p:nvSpPr>
            <p:spPr>
              <a:xfrm rot="10800000">
                <a:off x="3757963" y="2911318"/>
                <a:ext cx="1795254" cy="618959"/>
              </a:xfrm>
              <a:prstGeom prst="round2SameRect">
                <a:avLst/>
              </a:prstGeom>
              <a:solidFill>
                <a:srgbClr val="F8F8F8"/>
              </a:solidFill>
              <a:ln>
                <a:solidFill>
                  <a:srgbClr val="087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0" name="矩形: 圆顶角 19">
                <a:extLst>
                  <a:ext uri="{FF2B5EF4-FFF2-40B4-BE49-F238E27FC236}">
                    <a16:creationId xmlns:a16="http://schemas.microsoft.com/office/drawing/2014/main" id="{48CEDE02-3783-B882-51CA-624D4345A9F5}"/>
                  </a:ext>
                </a:extLst>
              </p:cNvPr>
              <p:cNvSpPr/>
              <p:nvPr/>
            </p:nvSpPr>
            <p:spPr>
              <a:xfrm>
                <a:off x="3757962" y="3771518"/>
                <a:ext cx="1795255" cy="707886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87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事业部财务经理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944908E-1776-E7A1-7D3A-19C8F47524A7}"/>
                  </a:ext>
                </a:extLst>
              </p:cNvPr>
              <p:cNvSpPr txBox="1"/>
              <p:nvPr/>
            </p:nvSpPr>
            <p:spPr>
              <a:xfrm>
                <a:off x="4101593" y="30733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职能经理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98B215A-7338-F8CD-EC15-569D86B0436F}"/>
                </a:ext>
              </a:extLst>
            </p:cNvPr>
            <p:cNvGrpSpPr/>
            <p:nvPr/>
          </p:nvGrpSpPr>
          <p:grpSpPr>
            <a:xfrm>
              <a:off x="6469270" y="2291788"/>
              <a:ext cx="1827894" cy="2187615"/>
              <a:chOff x="6487865" y="2291788"/>
              <a:chExt cx="1827894" cy="2187615"/>
            </a:xfrm>
          </p:grpSpPr>
          <p:sp>
            <p:nvSpPr>
              <p:cNvPr id="13" name="矩形: 圆顶角 12">
                <a:extLst>
                  <a:ext uri="{FF2B5EF4-FFF2-40B4-BE49-F238E27FC236}">
                    <a16:creationId xmlns:a16="http://schemas.microsoft.com/office/drawing/2014/main" id="{2CCCBB06-FE87-341D-00F6-31FD3D92CAB3}"/>
                  </a:ext>
                </a:extLst>
              </p:cNvPr>
              <p:cNvSpPr/>
              <p:nvPr/>
            </p:nvSpPr>
            <p:spPr>
              <a:xfrm>
                <a:off x="6520505" y="2291788"/>
                <a:ext cx="1795254" cy="601883"/>
              </a:xfrm>
              <a:prstGeom prst="round2Same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人民币 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/ CNY</a:t>
                </a:r>
              </a:p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万元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~10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万元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ECF920-402B-278C-F42F-BA3507A43DDB}"/>
                  </a:ext>
                </a:extLst>
              </p:cNvPr>
              <p:cNvSpPr/>
              <p:nvPr/>
            </p:nvSpPr>
            <p:spPr>
              <a:xfrm>
                <a:off x="6520505" y="3493661"/>
                <a:ext cx="1795254" cy="4348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事业部财务经理</a:t>
                </a:r>
                <a:endParaRPr lang="en-US" altLang="zh-CN">
                  <a:solidFill>
                    <a:srgbClr val="0873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22" name="矩形: 圆顶角 21">
                <a:extLst>
                  <a:ext uri="{FF2B5EF4-FFF2-40B4-BE49-F238E27FC236}">
                    <a16:creationId xmlns:a16="http://schemas.microsoft.com/office/drawing/2014/main" id="{64369B8E-323C-A4FB-C7CD-6075C0867C3D}"/>
                  </a:ext>
                </a:extLst>
              </p:cNvPr>
              <p:cNvSpPr/>
              <p:nvPr/>
            </p:nvSpPr>
            <p:spPr>
              <a:xfrm rot="10800000">
                <a:off x="6520503" y="2891777"/>
                <a:ext cx="1795254" cy="485871"/>
              </a:xfrm>
              <a:prstGeom prst="round2SameRect">
                <a:avLst/>
              </a:prstGeom>
              <a:solidFill>
                <a:srgbClr val="F8F8F8"/>
              </a:solidFill>
              <a:ln>
                <a:solidFill>
                  <a:srgbClr val="087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3" name="矩形: 圆顶角 22">
                <a:extLst>
                  <a:ext uri="{FF2B5EF4-FFF2-40B4-BE49-F238E27FC236}">
                    <a16:creationId xmlns:a16="http://schemas.microsoft.com/office/drawing/2014/main" id="{23962D77-90C3-59FA-1ECF-4D3B9363E23F}"/>
                  </a:ext>
                </a:extLst>
              </p:cNvPr>
              <p:cNvSpPr/>
              <p:nvPr/>
            </p:nvSpPr>
            <p:spPr>
              <a:xfrm>
                <a:off x="6487865" y="4044538"/>
                <a:ext cx="1827892" cy="434865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集团财务总监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7AC5686-0803-9F66-7145-94953A800E68}"/>
                  </a:ext>
                </a:extLst>
              </p:cNvPr>
              <p:cNvSpPr txBox="1"/>
              <p:nvPr/>
            </p:nvSpPr>
            <p:spPr>
              <a:xfrm>
                <a:off x="6864134" y="295099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职能经理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CD25FFE-E04A-9EA8-E58F-6AD482C4BF45}"/>
                </a:ext>
              </a:extLst>
            </p:cNvPr>
            <p:cNvGrpSpPr/>
            <p:nvPr/>
          </p:nvGrpSpPr>
          <p:grpSpPr>
            <a:xfrm>
              <a:off x="9238834" y="2291788"/>
              <a:ext cx="1839467" cy="2206871"/>
              <a:chOff x="9238834" y="2291788"/>
              <a:chExt cx="1839467" cy="2206871"/>
            </a:xfrm>
          </p:grpSpPr>
          <p:sp>
            <p:nvSpPr>
              <p:cNvPr id="6" name="矩形: 圆顶角 5">
                <a:extLst>
                  <a:ext uri="{FF2B5EF4-FFF2-40B4-BE49-F238E27FC236}">
                    <a16:creationId xmlns:a16="http://schemas.microsoft.com/office/drawing/2014/main" id="{1F5F0D6A-AE1D-F8D7-8D67-26B0CD2EBD43}"/>
                  </a:ext>
                </a:extLst>
              </p:cNvPr>
              <p:cNvSpPr/>
              <p:nvPr/>
            </p:nvSpPr>
            <p:spPr>
              <a:xfrm>
                <a:off x="9283047" y="2291788"/>
                <a:ext cx="1795254" cy="601883"/>
              </a:xfrm>
              <a:prstGeom prst="round2Same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人民币 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/ CNY</a:t>
                </a:r>
              </a:p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10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万元以上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5ADE1CF-CC0D-AF7B-411C-B09FA3DE7915}"/>
                  </a:ext>
                </a:extLst>
              </p:cNvPr>
              <p:cNvSpPr/>
              <p:nvPr/>
            </p:nvSpPr>
            <p:spPr>
              <a:xfrm>
                <a:off x="9271474" y="3512917"/>
                <a:ext cx="1795254" cy="4348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事业部财务经理</a:t>
                </a:r>
                <a:endParaRPr lang="en-US" altLang="zh-CN">
                  <a:solidFill>
                    <a:srgbClr val="0873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32" name="矩形: 圆顶角 31">
                <a:extLst>
                  <a:ext uri="{FF2B5EF4-FFF2-40B4-BE49-F238E27FC236}">
                    <a16:creationId xmlns:a16="http://schemas.microsoft.com/office/drawing/2014/main" id="{C54B0115-16A3-908B-A484-E3E38D04988F}"/>
                  </a:ext>
                </a:extLst>
              </p:cNvPr>
              <p:cNvSpPr/>
              <p:nvPr/>
            </p:nvSpPr>
            <p:spPr>
              <a:xfrm rot="10800000">
                <a:off x="9271472" y="2911033"/>
                <a:ext cx="1795254" cy="485871"/>
              </a:xfrm>
              <a:prstGeom prst="round2SameRect">
                <a:avLst/>
              </a:prstGeom>
              <a:solidFill>
                <a:srgbClr val="F8F8F8"/>
              </a:solidFill>
              <a:ln>
                <a:solidFill>
                  <a:srgbClr val="087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33" name="矩形: 圆顶角 32">
                <a:extLst>
                  <a:ext uri="{FF2B5EF4-FFF2-40B4-BE49-F238E27FC236}">
                    <a16:creationId xmlns:a16="http://schemas.microsoft.com/office/drawing/2014/main" id="{FDD581F2-82B4-9945-91DE-3C43A8B4C8DA}"/>
                  </a:ext>
                </a:extLst>
              </p:cNvPr>
              <p:cNvSpPr/>
              <p:nvPr/>
            </p:nvSpPr>
            <p:spPr>
              <a:xfrm>
                <a:off x="9238834" y="4063794"/>
                <a:ext cx="1827892" cy="434865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总裁（</a:t>
                </a:r>
                <a:r>
                  <a:rPr lang="en-US" altLang="zh-CN" sz="17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MD</a:t>
                </a:r>
                <a:r>
                  <a:rPr lang="zh-CN" altLang="en-US" sz="17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B9CEB4-F7D4-65FB-A1AA-98A1AEBDEA8E}"/>
                  </a:ext>
                </a:extLst>
              </p:cNvPr>
              <p:cNvSpPr txBox="1"/>
              <p:nvPr/>
            </p:nvSpPr>
            <p:spPr>
              <a:xfrm>
                <a:off x="9626676" y="296930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职能经理</a:t>
                </a: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BB30CB-6C21-D8BC-159E-04E750BBCBE5}"/>
              </a:ext>
            </a:extLst>
          </p:cNvPr>
          <p:cNvGrpSpPr/>
          <p:nvPr/>
        </p:nvGrpSpPr>
        <p:grpSpPr>
          <a:xfrm>
            <a:off x="-32817" y="3548382"/>
            <a:ext cx="12218613" cy="2329374"/>
            <a:chOff x="-32817" y="3548382"/>
            <a:chExt cx="12218613" cy="2329374"/>
          </a:xfrm>
        </p:grpSpPr>
        <p:sp>
          <p:nvSpPr>
            <p:cNvPr id="40" name="箭头: 五边形 39">
              <a:extLst>
                <a:ext uri="{FF2B5EF4-FFF2-40B4-BE49-F238E27FC236}">
                  <a16:creationId xmlns:a16="http://schemas.microsoft.com/office/drawing/2014/main" id="{F804A42F-FA44-3693-990E-10F3957DAE68}"/>
                </a:ext>
              </a:extLst>
            </p:cNvPr>
            <p:cNvSpPr/>
            <p:nvPr/>
          </p:nvSpPr>
          <p:spPr>
            <a:xfrm flipH="1">
              <a:off x="10194950" y="3548382"/>
              <a:ext cx="1990846" cy="485872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0873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表单流向</a:t>
              </a:r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B145F903-D0CA-F9B1-F69F-9F5D283A55B7}"/>
                </a:ext>
              </a:extLst>
            </p:cNvPr>
            <p:cNvGrpSpPr/>
            <p:nvPr/>
          </p:nvGrpSpPr>
          <p:grpSpPr>
            <a:xfrm>
              <a:off x="-32816" y="3552781"/>
              <a:ext cx="9011137" cy="422501"/>
              <a:chOff x="-32816" y="3837826"/>
              <a:chExt cx="9011137" cy="422501"/>
            </a:xfrm>
          </p:grpSpPr>
          <p:sp>
            <p:nvSpPr>
              <p:cNvPr id="48" name="标注: 右箭头 47">
                <a:extLst>
                  <a:ext uri="{FF2B5EF4-FFF2-40B4-BE49-F238E27FC236}">
                    <a16:creationId xmlns:a16="http://schemas.microsoft.com/office/drawing/2014/main" id="{48D278EF-E1BF-47E6-2076-3C19E258C224}"/>
                  </a:ext>
                </a:extLst>
              </p:cNvPr>
              <p:cNvSpPr/>
              <p:nvPr/>
            </p:nvSpPr>
            <p:spPr>
              <a:xfrm>
                <a:off x="1931471" y="3837826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申请人</a:t>
                </a:r>
              </a:p>
            </p:txBody>
          </p:sp>
          <p:sp>
            <p:nvSpPr>
              <p:cNvPr id="54" name="矩形: 圆顶角 53">
                <a:extLst>
                  <a:ext uri="{FF2B5EF4-FFF2-40B4-BE49-F238E27FC236}">
                    <a16:creationId xmlns:a16="http://schemas.microsoft.com/office/drawing/2014/main" id="{F88FD305-65F8-B999-F8CD-1B95CC9D1039}"/>
                  </a:ext>
                </a:extLst>
              </p:cNvPr>
              <p:cNvSpPr/>
              <p:nvPr/>
            </p:nvSpPr>
            <p:spPr>
              <a:xfrm rot="5400000">
                <a:off x="603230" y="3201780"/>
                <a:ext cx="422500" cy="1694592"/>
              </a:xfrm>
              <a:prstGeom prst="round2SameRect">
                <a:avLst/>
              </a:prstGeom>
              <a:solidFill>
                <a:srgbClr val="EAF00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9B032F0-8637-0139-0149-F874A9E73F9B}"/>
                  </a:ext>
                </a:extLst>
              </p:cNvPr>
              <p:cNvSpPr txBox="1"/>
              <p:nvPr/>
            </p:nvSpPr>
            <p:spPr>
              <a:xfrm>
                <a:off x="220925" y="3882982"/>
                <a:ext cx="1240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rgbClr val="087360"/>
                    </a:solidFill>
                  </a:rPr>
                  <a:t>少于</a:t>
                </a:r>
                <a:r>
                  <a:rPr lang="en-US" altLang="zh-CN" b="1">
                    <a:solidFill>
                      <a:srgbClr val="087360"/>
                    </a:solidFill>
                  </a:rPr>
                  <a:t>5</a:t>
                </a:r>
                <a:r>
                  <a:rPr lang="zh-CN" altLang="en-US" b="1">
                    <a:solidFill>
                      <a:srgbClr val="087360"/>
                    </a:solidFill>
                  </a:rPr>
                  <a:t>千元</a:t>
                </a:r>
              </a:p>
            </p:txBody>
          </p:sp>
          <p:sp>
            <p:nvSpPr>
              <p:cNvPr id="57" name="标注: 右箭头 56">
                <a:extLst>
                  <a:ext uri="{FF2B5EF4-FFF2-40B4-BE49-F238E27FC236}">
                    <a16:creationId xmlns:a16="http://schemas.microsoft.com/office/drawing/2014/main" id="{BD11E4B7-A82F-73D7-31C1-C1B5C7D24209}"/>
                  </a:ext>
                </a:extLst>
              </p:cNvPr>
              <p:cNvSpPr/>
              <p:nvPr/>
            </p:nvSpPr>
            <p:spPr>
              <a:xfrm>
                <a:off x="3501253" y="3837826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职能经理</a:t>
                </a:r>
              </a:p>
            </p:txBody>
          </p:sp>
          <p:sp>
            <p:nvSpPr>
              <p:cNvPr id="58" name="标注: 右箭头 57">
                <a:extLst>
                  <a:ext uri="{FF2B5EF4-FFF2-40B4-BE49-F238E27FC236}">
                    <a16:creationId xmlns:a16="http://schemas.microsoft.com/office/drawing/2014/main" id="{70C2EA62-278A-EB2C-237D-EE72CAF673E7}"/>
                  </a:ext>
                </a:extLst>
              </p:cNvPr>
              <p:cNvSpPr/>
              <p:nvPr/>
            </p:nvSpPr>
            <p:spPr>
              <a:xfrm>
                <a:off x="5071035" y="3837826"/>
                <a:ext cx="2091651" cy="422501"/>
              </a:xfrm>
              <a:prstGeom prst="rightArrowCallout">
                <a:avLst>
                  <a:gd name="adj1" fmla="val 25000"/>
                  <a:gd name="adj2" fmla="val 25000"/>
                  <a:gd name="adj3" fmla="val 32214"/>
                  <a:gd name="adj4" fmla="val 8484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采购部</a:t>
                </a:r>
              </a:p>
            </p:txBody>
          </p:sp>
          <p:sp>
            <p:nvSpPr>
              <p:cNvPr id="127" name="流程图: 过程 126">
                <a:extLst>
                  <a:ext uri="{FF2B5EF4-FFF2-40B4-BE49-F238E27FC236}">
                    <a16:creationId xmlns:a16="http://schemas.microsoft.com/office/drawing/2014/main" id="{7B93EE55-6C0F-135A-6C8F-B932B06D697B}"/>
                  </a:ext>
                </a:extLst>
              </p:cNvPr>
              <p:cNvSpPr/>
              <p:nvPr/>
            </p:nvSpPr>
            <p:spPr>
              <a:xfrm>
                <a:off x="7383216" y="3837826"/>
                <a:ext cx="1595105" cy="422501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财务部</a:t>
                </a:r>
              </a:p>
            </p:txBody>
          </p: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ED512249-EC27-234C-5267-E91C8DA8008D}"/>
                </a:ext>
              </a:extLst>
            </p:cNvPr>
            <p:cNvGrpSpPr/>
            <p:nvPr/>
          </p:nvGrpSpPr>
          <p:grpSpPr>
            <a:xfrm>
              <a:off x="0" y="5455255"/>
              <a:ext cx="12151877" cy="422501"/>
              <a:chOff x="0" y="5751589"/>
              <a:chExt cx="12151877" cy="422501"/>
            </a:xfrm>
          </p:grpSpPr>
          <p:sp>
            <p:nvSpPr>
              <p:cNvPr id="115" name="标注: 右箭头 114">
                <a:extLst>
                  <a:ext uri="{FF2B5EF4-FFF2-40B4-BE49-F238E27FC236}">
                    <a16:creationId xmlns:a16="http://schemas.microsoft.com/office/drawing/2014/main" id="{DA4E413A-DCCC-7FEB-4681-969913B342C2}"/>
                  </a:ext>
                </a:extLst>
              </p:cNvPr>
              <p:cNvSpPr/>
              <p:nvPr/>
            </p:nvSpPr>
            <p:spPr>
              <a:xfrm>
                <a:off x="1929770" y="5751589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申请人</a:t>
                </a: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CED11C9C-ABB7-535F-1A17-2960EEF2DCE9}"/>
                  </a:ext>
                </a:extLst>
              </p:cNvPr>
              <p:cNvGrpSpPr/>
              <p:nvPr/>
            </p:nvGrpSpPr>
            <p:grpSpPr>
              <a:xfrm>
                <a:off x="0" y="5751589"/>
                <a:ext cx="1661775" cy="422500"/>
                <a:chOff x="641594" y="4721145"/>
                <a:chExt cx="1694592" cy="518160"/>
              </a:xfrm>
            </p:grpSpPr>
            <p:sp>
              <p:nvSpPr>
                <p:cNvPr id="121" name="矩形: 圆顶角 120">
                  <a:extLst>
                    <a:ext uri="{FF2B5EF4-FFF2-40B4-BE49-F238E27FC236}">
                      <a16:creationId xmlns:a16="http://schemas.microsoft.com/office/drawing/2014/main" id="{0DEF5996-C0D2-592C-AD17-D1931DF298F3}"/>
                    </a:ext>
                  </a:extLst>
                </p:cNvPr>
                <p:cNvSpPr/>
                <p:nvPr/>
              </p:nvSpPr>
              <p:spPr>
                <a:xfrm rot="5400000">
                  <a:off x="1229810" y="4132929"/>
                  <a:ext cx="518160" cy="1694592"/>
                </a:xfrm>
                <a:prstGeom prst="round2SameRect">
                  <a:avLst/>
                </a:prstGeom>
                <a:solidFill>
                  <a:srgbClr val="EAF00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0C577431-0A24-88FB-157F-23609C1138EE}"/>
                    </a:ext>
                  </a:extLst>
                </p:cNvPr>
                <p:cNvSpPr txBox="1"/>
                <p:nvPr/>
              </p:nvSpPr>
              <p:spPr>
                <a:xfrm>
                  <a:off x="750973" y="4751857"/>
                  <a:ext cx="1364476" cy="452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87360"/>
                      </a:solidFill>
                    </a:rPr>
                    <a:t>10</a:t>
                  </a:r>
                  <a:r>
                    <a:rPr lang="zh-CN" altLang="en-US" b="1">
                      <a:solidFill>
                        <a:srgbClr val="087360"/>
                      </a:solidFill>
                    </a:rPr>
                    <a:t>万元以上</a:t>
                  </a:r>
                </a:p>
              </p:txBody>
            </p:sp>
          </p:grpSp>
          <p:sp>
            <p:nvSpPr>
              <p:cNvPr id="117" name="标注: 右箭头 116">
                <a:extLst>
                  <a:ext uri="{FF2B5EF4-FFF2-40B4-BE49-F238E27FC236}">
                    <a16:creationId xmlns:a16="http://schemas.microsoft.com/office/drawing/2014/main" id="{140B0FEF-5DB4-0E5D-08BD-CC8632E14FD9}"/>
                  </a:ext>
                </a:extLst>
              </p:cNvPr>
              <p:cNvSpPr/>
              <p:nvPr/>
            </p:nvSpPr>
            <p:spPr>
              <a:xfrm>
                <a:off x="3513225" y="5751589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职能经理</a:t>
                </a:r>
              </a:p>
            </p:txBody>
          </p:sp>
          <p:sp>
            <p:nvSpPr>
              <p:cNvPr id="118" name="标注: 右箭头 117">
                <a:extLst>
                  <a:ext uri="{FF2B5EF4-FFF2-40B4-BE49-F238E27FC236}">
                    <a16:creationId xmlns:a16="http://schemas.microsoft.com/office/drawing/2014/main" id="{EE7D235A-70AB-27C4-5AEA-631EB025449F}"/>
                  </a:ext>
                </a:extLst>
              </p:cNvPr>
              <p:cNvSpPr/>
              <p:nvPr/>
            </p:nvSpPr>
            <p:spPr>
              <a:xfrm>
                <a:off x="9461850" y="5751589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采购部</a:t>
                </a:r>
              </a:p>
            </p:txBody>
          </p:sp>
          <p:sp>
            <p:nvSpPr>
              <p:cNvPr id="120" name="标注: 右箭头 119">
                <a:extLst>
                  <a:ext uri="{FF2B5EF4-FFF2-40B4-BE49-F238E27FC236}">
                    <a16:creationId xmlns:a16="http://schemas.microsoft.com/office/drawing/2014/main" id="{F40BA47C-2DD3-33DF-867C-9CC6C8254A8D}"/>
                  </a:ext>
                </a:extLst>
              </p:cNvPr>
              <p:cNvSpPr/>
              <p:nvPr/>
            </p:nvSpPr>
            <p:spPr>
              <a:xfrm>
                <a:off x="5096680" y="5751589"/>
                <a:ext cx="2105661" cy="422501"/>
              </a:xfrm>
              <a:prstGeom prst="rightArrowCallout">
                <a:avLst>
                  <a:gd name="adj1" fmla="val 27053"/>
                  <a:gd name="adj2" fmla="val 28194"/>
                  <a:gd name="adj3" fmla="val 34017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事业部财务经理</a:t>
                </a:r>
              </a:p>
            </p:txBody>
          </p:sp>
          <p:sp>
            <p:nvSpPr>
              <p:cNvPr id="126" name="标注: 右箭头 125">
                <a:extLst>
                  <a:ext uri="{FF2B5EF4-FFF2-40B4-BE49-F238E27FC236}">
                    <a16:creationId xmlns:a16="http://schemas.microsoft.com/office/drawing/2014/main" id="{80F25BDA-CB64-D1B3-E5FB-6AA0E41ED93B}"/>
                  </a:ext>
                </a:extLst>
              </p:cNvPr>
              <p:cNvSpPr/>
              <p:nvPr/>
            </p:nvSpPr>
            <p:spPr>
              <a:xfrm>
                <a:off x="7436545" y="5751589"/>
                <a:ext cx="179110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总裁（</a:t>
                </a:r>
                <a:r>
                  <a:rPr lang="en-US" altLang="zh-CN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MD</a:t>
                </a:r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</a:p>
            </p:txBody>
          </p:sp>
          <p:sp>
            <p:nvSpPr>
              <p:cNvPr id="129" name="流程图: 过程 128">
                <a:extLst>
                  <a:ext uri="{FF2B5EF4-FFF2-40B4-BE49-F238E27FC236}">
                    <a16:creationId xmlns:a16="http://schemas.microsoft.com/office/drawing/2014/main" id="{4BA7AE85-7C60-49CB-325D-CF305EA1A794}"/>
                  </a:ext>
                </a:extLst>
              </p:cNvPr>
              <p:cNvSpPr/>
              <p:nvPr/>
            </p:nvSpPr>
            <p:spPr>
              <a:xfrm>
                <a:off x="11045306" y="5751589"/>
                <a:ext cx="1106571" cy="422501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财务部</a:t>
                </a:r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D62D820F-8326-06BB-0CC7-ED080AC93918}"/>
                </a:ext>
              </a:extLst>
            </p:cNvPr>
            <p:cNvGrpSpPr/>
            <p:nvPr/>
          </p:nvGrpSpPr>
          <p:grpSpPr>
            <a:xfrm>
              <a:off x="-32817" y="4186938"/>
              <a:ext cx="10601238" cy="422502"/>
              <a:chOff x="-32817" y="4486000"/>
              <a:chExt cx="10601238" cy="422502"/>
            </a:xfrm>
          </p:grpSpPr>
          <p:sp>
            <p:nvSpPr>
              <p:cNvPr id="86" name="标注: 右箭头 85">
                <a:extLst>
                  <a:ext uri="{FF2B5EF4-FFF2-40B4-BE49-F238E27FC236}">
                    <a16:creationId xmlns:a16="http://schemas.microsoft.com/office/drawing/2014/main" id="{C5A8DA09-BD7B-D954-4A9F-A5793C4A1CCA}"/>
                  </a:ext>
                </a:extLst>
              </p:cNvPr>
              <p:cNvSpPr/>
              <p:nvPr/>
            </p:nvSpPr>
            <p:spPr>
              <a:xfrm>
                <a:off x="1931471" y="4486000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申请人</a:t>
                </a: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E058DBE-D366-649F-EA0D-D329B9C1060E}"/>
                  </a:ext>
                </a:extLst>
              </p:cNvPr>
              <p:cNvGrpSpPr/>
              <p:nvPr/>
            </p:nvGrpSpPr>
            <p:grpSpPr>
              <a:xfrm>
                <a:off x="-32817" y="4486002"/>
                <a:ext cx="1694592" cy="422500"/>
                <a:chOff x="641594" y="4721145"/>
                <a:chExt cx="1694592" cy="518160"/>
              </a:xfrm>
            </p:grpSpPr>
            <p:sp>
              <p:nvSpPr>
                <p:cNvPr id="91" name="矩形: 圆顶角 90">
                  <a:extLst>
                    <a:ext uri="{FF2B5EF4-FFF2-40B4-BE49-F238E27FC236}">
                      <a16:creationId xmlns:a16="http://schemas.microsoft.com/office/drawing/2014/main" id="{0943F58C-4C70-0EC1-F4FC-5ED9584154BD}"/>
                    </a:ext>
                  </a:extLst>
                </p:cNvPr>
                <p:cNvSpPr/>
                <p:nvPr/>
              </p:nvSpPr>
              <p:spPr>
                <a:xfrm rot="5400000">
                  <a:off x="1229810" y="4132929"/>
                  <a:ext cx="518160" cy="1694592"/>
                </a:xfrm>
                <a:prstGeom prst="round2SameRect">
                  <a:avLst/>
                </a:prstGeom>
                <a:solidFill>
                  <a:srgbClr val="EAF00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BBA9C83-6121-ECB9-9890-F4338B6815C2}"/>
                    </a:ext>
                  </a:extLst>
                </p:cNvPr>
                <p:cNvSpPr txBox="1"/>
                <p:nvPr/>
              </p:nvSpPr>
              <p:spPr>
                <a:xfrm>
                  <a:off x="701308" y="4767868"/>
                  <a:ext cx="1595309" cy="452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87360"/>
                      </a:solidFill>
                    </a:rPr>
                    <a:t>5</a:t>
                  </a:r>
                  <a:r>
                    <a:rPr lang="zh-CN" altLang="en-US" b="1">
                      <a:solidFill>
                        <a:srgbClr val="087360"/>
                      </a:solidFill>
                    </a:rPr>
                    <a:t>千元</a:t>
                  </a:r>
                  <a:r>
                    <a:rPr lang="en-US" altLang="zh-CN" b="1">
                      <a:solidFill>
                        <a:srgbClr val="087360"/>
                      </a:solidFill>
                    </a:rPr>
                    <a:t>—5</a:t>
                  </a:r>
                  <a:r>
                    <a:rPr lang="zh-CN" altLang="en-US" b="1">
                      <a:solidFill>
                        <a:srgbClr val="087360"/>
                      </a:solidFill>
                    </a:rPr>
                    <a:t>万元</a:t>
                  </a:r>
                </a:p>
              </p:txBody>
            </p:sp>
          </p:grpSp>
          <p:sp>
            <p:nvSpPr>
              <p:cNvPr id="88" name="标注: 右箭头 87">
                <a:extLst>
                  <a:ext uri="{FF2B5EF4-FFF2-40B4-BE49-F238E27FC236}">
                    <a16:creationId xmlns:a16="http://schemas.microsoft.com/office/drawing/2014/main" id="{0DB9FCD2-A296-3C9A-9FC4-48BCE222EFF5}"/>
                  </a:ext>
                </a:extLst>
              </p:cNvPr>
              <p:cNvSpPr/>
              <p:nvPr/>
            </p:nvSpPr>
            <p:spPr>
              <a:xfrm>
                <a:off x="3492506" y="4486000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职能经理</a:t>
                </a:r>
              </a:p>
            </p:txBody>
          </p:sp>
          <p:sp>
            <p:nvSpPr>
              <p:cNvPr id="128" name="流程图: 过程 127">
                <a:extLst>
                  <a:ext uri="{FF2B5EF4-FFF2-40B4-BE49-F238E27FC236}">
                    <a16:creationId xmlns:a16="http://schemas.microsoft.com/office/drawing/2014/main" id="{8AD07B34-B722-E7EB-1414-1B02BCF9E035}"/>
                  </a:ext>
                </a:extLst>
              </p:cNvPr>
              <p:cNvSpPr/>
              <p:nvPr/>
            </p:nvSpPr>
            <p:spPr>
              <a:xfrm>
                <a:off x="9461850" y="4486000"/>
                <a:ext cx="1106571" cy="422501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财务部</a:t>
                </a:r>
              </a:p>
            </p:txBody>
          </p:sp>
          <p:sp>
            <p:nvSpPr>
              <p:cNvPr id="130" name="标注: 右箭头 129">
                <a:extLst>
                  <a:ext uri="{FF2B5EF4-FFF2-40B4-BE49-F238E27FC236}">
                    <a16:creationId xmlns:a16="http://schemas.microsoft.com/office/drawing/2014/main" id="{4991C009-450F-1F83-5B8C-27C93AF046F7}"/>
                  </a:ext>
                </a:extLst>
              </p:cNvPr>
              <p:cNvSpPr/>
              <p:nvPr/>
            </p:nvSpPr>
            <p:spPr>
              <a:xfrm>
                <a:off x="7394646" y="4486000"/>
                <a:ext cx="1843589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采购部</a:t>
                </a:r>
              </a:p>
            </p:txBody>
          </p:sp>
          <p:sp>
            <p:nvSpPr>
              <p:cNvPr id="131" name="标注: 右箭头 130">
                <a:extLst>
                  <a:ext uri="{FF2B5EF4-FFF2-40B4-BE49-F238E27FC236}">
                    <a16:creationId xmlns:a16="http://schemas.microsoft.com/office/drawing/2014/main" id="{CE4FBE9F-7F82-CA18-1566-6B1FC4C6D6E9}"/>
                  </a:ext>
                </a:extLst>
              </p:cNvPr>
              <p:cNvSpPr/>
              <p:nvPr/>
            </p:nvSpPr>
            <p:spPr>
              <a:xfrm>
                <a:off x="5065371" y="4486000"/>
                <a:ext cx="2105661" cy="422501"/>
              </a:xfrm>
              <a:prstGeom prst="rightArrowCallout">
                <a:avLst>
                  <a:gd name="adj1" fmla="val 27053"/>
                  <a:gd name="adj2" fmla="val 28194"/>
                  <a:gd name="adj3" fmla="val 34017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事业部经理</a:t>
                </a:r>
              </a:p>
            </p:txBody>
          </p: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2B38C57C-8F64-BD03-EAC0-4FAE8F39F5CB}"/>
                </a:ext>
              </a:extLst>
            </p:cNvPr>
            <p:cNvGrpSpPr/>
            <p:nvPr/>
          </p:nvGrpSpPr>
          <p:grpSpPr>
            <a:xfrm>
              <a:off x="-32817" y="4821096"/>
              <a:ext cx="12184693" cy="422502"/>
              <a:chOff x="-32817" y="5096131"/>
              <a:chExt cx="12184693" cy="422502"/>
            </a:xfrm>
          </p:grpSpPr>
          <p:sp>
            <p:nvSpPr>
              <p:cNvPr id="132" name="标注: 右箭头 131">
                <a:extLst>
                  <a:ext uri="{FF2B5EF4-FFF2-40B4-BE49-F238E27FC236}">
                    <a16:creationId xmlns:a16="http://schemas.microsoft.com/office/drawing/2014/main" id="{C3C66942-3D3F-7640-BE63-39BB344878BC}"/>
                  </a:ext>
                </a:extLst>
              </p:cNvPr>
              <p:cNvSpPr/>
              <p:nvPr/>
            </p:nvSpPr>
            <p:spPr>
              <a:xfrm>
                <a:off x="1931471" y="5096131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申请人</a:t>
                </a:r>
              </a:p>
            </p:txBody>
          </p:sp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F92CF29F-7FF3-D1DE-DF7D-A1A3A7E590A1}"/>
                  </a:ext>
                </a:extLst>
              </p:cNvPr>
              <p:cNvGrpSpPr/>
              <p:nvPr/>
            </p:nvGrpSpPr>
            <p:grpSpPr>
              <a:xfrm>
                <a:off x="-32817" y="5096133"/>
                <a:ext cx="1741887" cy="422500"/>
                <a:chOff x="641594" y="4721145"/>
                <a:chExt cx="1741887" cy="518160"/>
              </a:xfrm>
            </p:grpSpPr>
            <p:sp>
              <p:nvSpPr>
                <p:cNvPr id="134" name="矩形: 圆顶角 133">
                  <a:extLst>
                    <a:ext uri="{FF2B5EF4-FFF2-40B4-BE49-F238E27FC236}">
                      <a16:creationId xmlns:a16="http://schemas.microsoft.com/office/drawing/2014/main" id="{215C38F7-7468-4608-114F-C8307F0D48DF}"/>
                    </a:ext>
                  </a:extLst>
                </p:cNvPr>
                <p:cNvSpPr/>
                <p:nvPr/>
              </p:nvSpPr>
              <p:spPr>
                <a:xfrm rot="5400000">
                  <a:off x="1229810" y="4132929"/>
                  <a:ext cx="518160" cy="1694592"/>
                </a:xfrm>
                <a:prstGeom prst="round2SameRect">
                  <a:avLst/>
                </a:prstGeom>
                <a:solidFill>
                  <a:srgbClr val="EAF00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F0B9C850-8212-FF34-88B6-AFBF3976B809}"/>
                    </a:ext>
                  </a:extLst>
                </p:cNvPr>
                <p:cNvSpPr txBox="1"/>
                <p:nvPr/>
              </p:nvSpPr>
              <p:spPr>
                <a:xfrm>
                  <a:off x="659932" y="4767868"/>
                  <a:ext cx="1723549" cy="452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87360"/>
                      </a:solidFill>
                    </a:rPr>
                    <a:t>5</a:t>
                  </a:r>
                  <a:r>
                    <a:rPr lang="zh-CN" altLang="en-US" b="1">
                      <a:solidFill>
                        <a:srgbClr val="087360"/>
                      </a:solidFill>
                    </a:rPr>
                    <a:t>万元</a:t>
                  </a:r>
                  <a:r>
                    <a:rPr lang="en-US" altLang="zh-CN" b="1">
                      <a:solidFill>
                        <a:srgbClr val="087360"/>
                      </a:solidFill>
                    </a:rPr>
                    <a:t>—10</a:t>
                  </a:r>
                  <a:r>
                    <a:rPr lang="zh-CN" altLang="en-US" b="1">
                      <a:solidFill>
                        <a:srgbClr val="087360"/>
                      </a:solidFill>
                    </a:rPr>
                    <a:t>万元</a:t>
                  </a:r>
                </a:p>
              </p:txBody>
            </p:sp>
          </p:grpSp>
          <p:sp>
            <p:nvSpPr>
              <p:cNvPr id="136" name="标注: 右箭头 135">
                <a:extLst>
                  <a:ext uri="{FF2B5EF4-FFF2-40B4-BE49-F238E27FC236}">
                    <a16:creationId xmlns:a16="http://schemas.microsoft.com/office/drawing/2014/main" id="{FD736723-445B-6289-5999-9741A3E7D418}"/>
                  </a:ext>
                </a:extLst>
              </p:cNvPr>
              <p:cNvSpPr/>
              <p:nvPr/>
            </p:nvSpPr>
            <p:spPr>
              <a:xfrm>
                <a:off x="3508022" y="5096131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职能经理</a:t>
                </a:r>
              </a:p>
            </p:txBody>
          </p:sp>
          <p:sp>
            <p:nvSpPr>
              <p:cNvPr id="137" name="标注: 右箭头 136">
                <a:extLst>
                  <a:ext uri="{FF2B5EF4-FFF2-40B4-BE49-F238E27FC236}">
                    <a16:creationId xmlns:a16="http://schemas.microsoft.com/office/drawing/2014/main" id="{A829C1A2-EB2E-2B22-FE0A-656470270711}"/>
                  </a:ext>
                </a:extLst>
              </p:cNvPr>
              <p:cNvSpPr/>
              <p:nvPr/>
            </p:nvSpPr>
            <p:spPr>
              <a:xfrm>
                <a:off x="9468752" y="5096131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采购部</a:t>
                </a:r>
              </a:p>
            </p:txBody>
          </p:sp>
          <p:sp>
            <p:nvSpPr>
              <p:cNvPr id="138" name="标注: 右箭头 137">
                <a:extLst>
                  <a:ext uri="{FF2B5EF4-FFF2-40B4-BE49-F238E27FC236}">
                    <a16:creationId xmlns:a16="http://schemas.microsoft.com/office/drawing/2014/main" id="{A2B276A9-7E8E-88A0-884B-61606700E233}"/>
                  </a:ext>
                </a:extLst>
              </p:cNvPr>
              <p:cNvSpPr/>
              <p:nvPr/>
            </p:nvSpPr>
            <p:spPr>
              <a:xfrm>
                <a:off x="5084573" y="5096131"/>
                <a:ext cx="2105661" cy="422501"/>
              </a:xfrm>
              <a:prstGeom prst="rightArrowCallout">
                <a:avLst>
                  <a:gd name="adj1" fmla="val 27053"/>
                  <a:gd name="adj2" fmla="val 28194"/>
                  <a:gd name="adj3" fmla="val 34017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事业部财务经理</a:t>
                </a:r>
              </a:p>
            </p:txBody>
          </p:sp>
          <p:sp>
            <p:nvSpPr>
              <p:cNvPr id="139" name="标注: 右箭头 138">
                <a:extLst>
                  <a:ext uri="{FF2B5EF4-FFF2-40B4-BE49-F238E27FC236}">
                    <a16:creationId xmlns:a16="http://schemas.microsoft.com/office/drawing/2014/main" id="{A71B4FF2-489F-DBD3-1BDF-12F6EF9A737C}"/>
                  </a:ext>
                </a:extLst>
              </p:cNvPr>
              <p:cNvSpPr/>
              <p:nvPr/>
            </p:nvSpPr>
            <p:spPr>
              <a:xfrm>
                <a:off x="7417534" y="5096131"/>
                <a:ext cx="1823918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集团财务总监</a:t>
                </a:r>
              </a:p>
            </p:txBody>
          </p:sp>
          <p:sp>
            <p:nvSpPr>
              <p:cNvPr id="140" name="流程图: 过程 139">
                <a:extLst>
                  <a:ext uri="{FF2B5EF4-FFF2-40B4-BE49-F238E27FC236}">
                    <a16:creationId xmlns:a16="http://schemas.microsoft.com/office/drawing/2014/main" id="{B13D6D17-26E8-EA80-696D-07072E2702EF}"/>
                  </a:ext>
                </a:extLst>
              </p:cNvPr>
              <p:cNvSpPr/>
              <p:nvPr/>
            </p:nvSpPr>
            <p:spPr>
              <a:xfrm>
                <a:off x="11045305" y="5096131"/>
                <a:ext cx="1106571" cy="422501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财务部</a:t>
                </a:r>
              </a:p>
            </p:txBody>
          </p:sp>
        </p:grpSp>
      </p:grp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B3EEA4F9-BFFC-B770-ED69-673C6F860715}"/>
              </a:ext>
            </a:extLst>
          </p:cNvPr>
          <p:cNvCxnSpPr>
            <a:cxnSpLocks/>
          </p:cNvCxnSpPr>
          <p:nvPr/>
        </p:nvCxnSpPr>
        <p:spPr>
          <a:xfrm>
            <a:off x="-33238" y="5996210"/>
            <a:ext cx="12225238" cy="0"/>
          </a:xfrm>
          <a:prstGeom prst="line">
            <a:avLst/>
          </a:prstGeom>
          <a:ln>
            <a:solidFill>
              <a:srgbClr val="FFFF8F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E038E95-5E74-9D0C-C84B-8C794DD1D5AE}"/>
              </a:ext>
            </a:extLst>
          </p:cNvPr>
          <p:cNvGrpSpPr/>
          <p:nvPr/>
        </p:nvGrpSpPr>
        <p:grpSpPr>
          <a:xfrm>
            <a:off x="107261" y="6042777"/>
            <a:ext cx="11432899" cy="760505"/>
            <a:chOff x="107261" y="6042777"/>
            <a:chExt cx="11432899" cy="760505"/>
          </a:xfrm>
        </p:grpSpPr>
        <p:sp>
          <p:nvSpPr>
            <p:cNvPr id="154" name="流程图: 过程 153">
              <a:extLst>
                <a:ext uri="{FF2B5EF4-FFF2-40B4-BE49-F238E27FC236}">
                  <a16:creationId xmlns:a16="http://schemas.microsoft.com/office/drawing/2014/main" id="{2885D9C9-DE15-F9B2-BB05-143E7D289584}"/>
                </a:ext>
              </a:extLst>
            </p:cNvPr>
            <p:cNvSpPr/>
            <p:nvPr/>
          </p:nvSpPr>
          <p:spPr>
            <a:xfrm>
              <a:off x="107261" y="6117806"/>
              <a:ext cx="642039" cy="653099"/>
            </a:xfrm>
            <a:prstGeom prst="flowChartProcess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职位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说明</a:t>
              </a: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3537D056-C771-712C-0CE8-3427BFBA3837}"/>
                </a:ext>
              </a:extLst>
            </p:cNvPr>
            <p:cNvSpPr txBox="1"/>
            <p:nvPr/>
          </p:nvSpPr>
          <p:spPr>
            <a:xfrm>
              <a:off x="814479" y="6056913"/>
              <a:ext cx="1590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MIS Manager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C5C4659-337C-677B-97B1-DE016B282B62}"/>
                </a:ext>
              </a:extLst>
            </p:cNvPr>
            <p:cNvSpPr txBox="1"/>
            <p:nvPr/>
          </p:nvSpPr>
          <p:spPr>
            <a:xfrm>
              <a:off x="814479" y="642752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总裁（</a:t>
              </a:r>
              <a:r>
                <a:rPr lang="en-US" altLang="zh-CN" b="1">
                  <a:solidFill>
                    <a:schemeClr val="bg1"/>
                  </a:solidFill>
                </a:rPr>
                <a:t>MD</a:t>
              </a:r>
              <a:r>
                <a:rPr lang="zh-CN" altLang="en-US" b="1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F5FA8B1-D68D-2F40-DA84-671B4ED15146}"/>
                </a:ext>
              </a:extLst>
            </p:cNvPr>
            <p:cNvSpPr txBox="1"/>
            <p:nvPr/>
          </p:nvSpPr>
          <p:spPr>
            <a:xfrm>
              <a:off x="3257719" y="6056913"/>
              <a:ext cx="3102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事业部经理（</a:t>
              </a:r>
              <a:r>
                <a:rPr lang="en-US" altLang="zh-CN" b="1">
                  <a:solidFill>
                    <a:schemeClr val="bg1"/>
                  </a:solidFill>
                </a:rPr>
                <a:t>BU Manager</a:t>
              </a:r>
              <a:r>
                <a:rPr lang="zh-CN" altLang="en-US" b="1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00A6E35A-EDAF-7532-2F5A-952828596A48}"/>
                </a:ext>
              </a:extLst>
            </p:cNvPr>
            <p:cNvSpPr txBox="1"/>
            <p:nvPr/>
          </p:nvSpPr>
          <p:spPr>
            <a:xfrm>
              <a:off x="3252946" y="6433950"/>
              <a:ext cx="313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集团财务总监（ </a:t>
              </a:r>
              <a:r>
                <a:rPr lang="en-US" altLang="zh-CN" b="1">
                  <a:solidFill>
                    <a:schemeClr val="bg1"/>
                  </a:solidFill>
                </a:rPr>
                <a:t>Group FC </a:t>
              </a:r>
              <a:r>
                <a:rPr lang="zh-CN" altLang="en-US" b="1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234BDA8-EA20-69EC-D533-DA2A8C7FACED}"/>
                </a:ext>
              </a:extLst>
            </p:cNvPr>
            <p:cNvSpPr txBox="1"/>
            <p:nvPr/>
          </p:nvSpPr>
          <p:spPr>
            <a:xfrm>
              <a:off x="7383216" y="6042777"/>
              <a:ext cx="2821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事业部财务经理（</a:t>
              </a:r>
              <a:r>
                <a:rPr lang="en-US" altLang="zh-CN" b="1">
                  <a:solidFill>
                    <a:schemeClr val="bg1"/>
                  </a:solidFill>
                </a:rPr>
                <a:t>BUFC</a:t>
              </a:r>
              <a:r>
                <a:rPr lang="zh-CN" altLang="en-US" b="1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FB35AB38-5D8A-52FE-4919-96A9D834B987}"/>
                </a:ext>
              </a:extLst>
            </p:cNvPr>
            <p:cNvSpPr txBox="1"/>
            <p:nvPr/>
          </p:nvSpPr>
          <p:spPr>
            <a:xfrm>
              <a:off x="7378443" y="6419814"/>
              <a:ext cx="4161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集团人事行政副经理（ </a:t>
              </a:r>
              <a:r>
                <a:rPr lang="en-US" altLang="zh-CN" b="1">
                  <a:solidFill>
                    <a:schemeClr val="bg1"/>
                  </a:solidFill>
                </a:rPr>
                <a:t>Group HRBP </a:t>
              </a:r>
              <a:r>
                <a:rPr lang="zh-CN" altLang="en-US" b="1">
                  <a:solidFill>
                    <a:schemeClr val="bg1"/>
                  </a:solidFill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82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7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D4980C04-3713-E6C0-A21D-6F433DE6B379}"/>
              </a:ext>
            </a:extLst>
          </p:cNvPr>
          <p:cNvSpPr/>
          <p:nvPr/>
        </p:nvSpPr>
        <p:spPr>
          <a:xfrm>
            <a:off x="-14479" y="681548"/>
            <a:ext cx="1552575" cy="422501"/>
          </a:xfrm>
          <a:prstGeom prst="homePlate">
            <a:avLst/>
          </a:prstGeom>
          <a:solidFill>
            <a:schemeClr val="bg1"/>
          </a:solidFill>
          <a:ln>
            <a:solidFill>
              <a:srgbClr val="087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0873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审批原则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2A65A55-EDF3-8631-8C7E-FD19D83D4814}"/>
              </a:ext>
            </a:extLst>
          </p:cNvPr>
          <p:cNvGrpSpPr/>
          <p:nvPr/>
        </p:nvGrpSpPr>
        <p:grpSpPr>
          <a:xfrm>
            <a:off x="7476021" y="712915"/>
            <a:ext cx="4715979" cy="446516"/>
            <a:chOff x="9288538" y="1283119"/>
            <a:chExt cx="4616631" cy="369332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81D79F8-2909-E481-93E0-3FBACB006A4F}"/>
                </a:ext>
              </a:extLst>
            </p:cNvPr>
            <p:cNvCxnSpPr>
              <a:cxnSpLocks/>
            </p:cNvCxnSpPr>
            <p:nvPr/>
          </p:nvCxnSpPr>
          <p:spPr>
            <a:xfrm>
              <a:off x="9294611" y="1603093"/>
              <a:ext cx="461055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82F17E1-ED23-4413-2D93-527521438462}"/>
                </a:ext>
              </a:extLst>
            </p:cNvPr>
            <p:cNvSpPr txBox="1"/>
            <p:nvPr/>
          </p:nvSpPr>
          <p:spPr>
            <a:xfrm>
              <a:off x="9288538" y="1283119"/>
              <a:ext cx="4610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适用于：所有部门（</a:t>
              </a:r>
              <a:r>
                <a:rPr lang="en-US" altLang="zh-CN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PD</a:t>
              </a:r>
              <a:r>
                <a:rPr lang="zh-CN" altLang="en-US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en-US" altLang="zh-CN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MIS</a:t>
              </a:r>
              <a:r>
                <a:rPr lang="zh-CN" altLang="en-US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en-US" altLang="zh-CN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HR </a:t>
              </a:r>
              <a:r>
                <a:rPr lang="zh-CN" altLang="en-US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除外）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86C04D-7950-7F13-8D12-F0C99D19FA24}"/>
              </a:ext>
            </a:extLst>
          </p:cNvPr>
          <p:cNvGrpSpPr/>
          <p:nvPr/>
        </p:nvGrpSpPr>
        <p:grpSpPr>
          <a:xfrm>
            <a:off x="995423" y="1184269"/>
            <a:ext cx="10082878" cy="2213614"/>
            <a:chOff x="995423" y="1191012"/>
            <a:chExt cx="10082878" cy="220687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87148D8-4E91-01CA-0E9E-2C3624DD0E11}"/>
                </a:ext>
              </a:extLst>
            </p:cNvPr>
            <p:cNvGrpSpPr/>
            <p:nvPr/>
          </p:nvGrpSpPr>
          <p:grpSpPr>
            <a:xfrm>
              <a:off x="995423" y="1191012"/>
              <a:ext cx="1795254" cy="2187615"/>
              <a:chOff x="995423" y="2291788"/>
              <a:chExt cx="1795254" cy="2187615"/>
            </a:xfrm>
          </p:grpSpPr>
          <p:sp>
            <p:nvSpPr>
              <p:cNvPr id="9" name="矩形: 圆顶角 8">
                <a:extLst>
                  <a:ext uri="{FF2B5EF4-FFF2-40B4-BE49-F238E27FC236}">
                    <a16:creationId xmlns:a16="http://schemas.microsoft.com/office/drawing/2014/main" id="{1199EA40-EFCD-6CCA-AD10-084DFFA3A81E}"/>
                  </a:ext>
                </a:extLst>
              </p:cNvPr>
              <p:cNvSpPr/>
              <p:nvPr/>
            </p:nvSpPr>
            <p:spPr>
              <a:xfrm>
                <a:off x="995423" y="2291788"/>
                <a:ext cx="1795254" cy="601883"/>
              </a:xfrm>
              <a:prstGeom prst="round2Same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人民币 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/ CNY</a:t>
                </a: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少于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万元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5FB9E94-BDBC-F201-1AC7-A77B9D87E17D}"/>
                  </a:ext>
                </a:extLst>
              </p:cNvPr>
              <p:cNvSpPr/>
              <p:nvPr/>
            </p:nvSpPr>
            <p:spPr>
              <a:xfrm>
                <a:off x="995423" y="2893671"/>
                <a:ext cx="1795251" cy="1585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87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事业部经理</a:t>
                </a:r>
                <a:endParaRPr lang="en-US" altLang="zh-CN">
                  <a:solidFill>
                    <a:srgbClr val="0873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ctr"/>
                <a:r>
                  <a:rPr lang="zh-CN" altLang="en-US" sz="16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sz="16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BU Manager</a:t>
                </a:r>
                <a:r>
                  <a:rPr lang="zh-CN" altLang="en-US" sz="16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:endParaRPr lang="en-US" altLang="zh-CN" sz="1600">
                  <a:solidFill>
                    <a:srgbClr val="0873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CB87041-4BB8-2733-72AE-B8C9343AC770}"/>
                </a:ext>
              </a:extLst>
            </p:cNvPr>
            <p:cNvGrpSpPr/>
            <p:nvPr/>
          </p:nvGrpSpPr>
          <p:grpSpPr>
            <a:xfrm>
              <a:off x="3732346" y="1208374"/>
              <a:ext cx="1795255" cy="2170254"/>
              <a:chOff x="3757962" y="2309150"/>
              <a:chExt cx="1795255" cy="2170254"/>
            </a:xfrm>
          </p:grpSpPr>
          <p:sp>
            <p:nvSpPr>
              <p:cNvPr id="16" name="矩形: 圆顶角 15">
                <a:extLst>
                  <a:ext uri="{FF2B5EF4-FFF2-40B4-BE49-F238E27FC236}">
                    <a16:creationId xmlns:a16="http://schemas.microsoft.com/office/drawing/2014/main" id="{8D79E253-DD29-F49F-1834-C00504D3D789}"/>
                  </a:ext>
                </a:extLst>
              </p:cNvPr>
              <p:cNvSpPr/>
              <p:nvPr/>
            </p:nvSpPr>
            <p:spPr>
              <a:xfrm>
                <a:off x="3757963" y="2309150"/>
                <a:ext cx="1795254" cy="601883"/>
              </a:xfrm>
              <a:prstGeom prst="round2Same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人民币 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/ CNY</a:t>
                </a:r>
              </a:p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万元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~5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万元</a:t>
                </a:r>
              </a:p>
            </p:txBody>
          </p:sp>
          <p:sp>
            <p:nvSpPr>
              <p:cNvPr id="19" name="矩形: 圆顶角 18">
                <a:extLst>
                  <a:ext uri="{FF2B5EF4-FFF2-40B4-BE49-F238E27FC236}">
                    <a16:creationId xmlns:a16="http://schemas.microsoft.com/office/drawing/2014/main" id="{17D37824-2838-17D0-88F7-8B64D7C1E5F7}"/>
                  </a:ext>
                </a:extLst>
              </p:cNvPr>
              <p:cNvSpPr/>
              <p:nvPr/>
            </p:nvSpPr>
            <p:spPr>
              <a:xfrm rot="10800000">
                <a:off x="3757963" y="2911318"/>
                <a:ext cx="1795254" cy="618959"/>
              </a:xfrm>
              <a:prstGeom prst="round2SameRect">
                <a:avLst/>
              </a:prstGeom>
              <a:solidFill>
                <a:srgbClr val="F8F8F8"/>
              </a:solidFill>
              <a:ln>
                <a:solidFill>
                  <a:srgbClr val="087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0" name="矩形: 圆顶角 19">
                <a:extLst>
                  <a:ext uri="{FF2B5EF4-FFF2-40B4-BE49-F238E27FC236}">
                    <a16:creationId xmlns:a16="http://schemas.microsoft.com/office/drawing/2014/main" id="{48CEDE02-3783-B882-51CA-624D4345A9F5}"/>
                  </a:ext>
                </a:extLst>
              </p:cNvPr>
              <p:cNvSpPr/>
              <p:nvPr/>
            </p:nvSpPr>
            <p:spPr>
              <a:xfrm>
                <a:off x="3757962" y="3771518"/>
                <a:ext cx="1795255" cy="707886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87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事业部财务经理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944908E-1776-E7A1-7D3A-19C8F47524A7}"/>
                  </a:ext>
                </a:extLst>
              </p:cNvPr>
              <p:cNvSpPr txBox="1"/>
              <p:nvPr/>
            </p:nvSpPr>
            <p:spPr>
              <a:xfrm>
                <a:off x="3986175" y="304650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事业部经理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98B215A-7338-F8CD-EC15-569D86B0436F}"/>
                </a:ext>
              </a:extLst>
            </p:cNvPr>
            <p:cNvGrpSpPr/>
            <p:nvPr/>
          </p:nvGrpSpPr>
          <p:grpSpPr>
            <a:xfrm>
              <a:off x="6469270" y="1191012"/>
              <a:ext cx="1827894" cy="2187615"/>
              <a:chOff x="6487865" y="2291788"/>
              <a:chExt cx="1827894" cy="2187615"/>
            </a:xfrm>
          </p:grpSpPr>
          <p:sp>
            <p:nvSpPr>
              <p:cNvPr id="13" name="矩形: 圆顶角 12">
                <a:extLst>
                  <a:ext uri="{FF2B5EF4-FFF2-40B4-BE49-F238E27FC236}">
                    <a16:creationId xmlns:a16="http://schemas.microsoft.com/office/drawing/2014/main" id="{2CCCBB06-FE87-341D-00F6-31FD3D92CAB3}"/>
                  </a:ext>
                </a:extLst>
              </p:cNvPr>
              <p:cNvSpPr/>
              <p:nvPr/>
            </p:nvSpPr>
            <p:spPr>
              <a:xfrm>
                <a:off x="6520505" y="2291788"/>
                <a:ext cx="1795254" cy="601883"/>
              </a:xfrm>
              <a:prstGeom prst="round2Same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人民币 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/ CNY</a:t>
                </a:r>
              </a:p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万元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~10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万元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7ECF920-402B-278C-F42F-BA3507A43DDB}"/>
                  </a:ext>
                </a:extLst>
              </p:cNvPr>
              <p:cNvSpPr/>
              <p:nvPr/>
            </p:nvSpPr>
            <p:spPr>
              <a:xfrm>
                <a:off x="6520505" y="3493661"/>
                <a:ext cx="1795254" cy="4348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事业部财务经理</a:t>
                </a:r>
                <a:endParaRPr lang="en-US" altLang="zh-CN">
                  <a:solidFill>
                    <a:srgbClr val="0873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22" name="矩形: 圆顶角 21">
                <a:extLst>
                  <a:ext uri="{FF2B5EF4-FFF2-40B4-BE49-F238E27FC236}">
                    <a16:creationId xmlns:a16="http://schemas.microsoft.com/office/drawing/2014/main" id="{64369B8E-323C-A4FB-C7CD-6075C0867C3D}"/>
                  </a:ext>
                </a:extLst>
              </p:cNvPr>
              <p:cNvSpPr/>
              <p:nvPr/>
            </p:nvSpPr>
            <p:spPr>
              <a:xfrm rot="10800000">
                <a:off x="6520503" y="2891777"/>
                <a:ext cx="1795254" cy="485871"/>
              </a:xfrm>
              <a:prstGeom prst="round2SameRect">
                <a:avLst/>
              </a:prstGeom>
              <a:solidFill>
                <a:srgbClr val="F8F8F8"/>
              </a:solidFill>
              <a:ln>
                <a:solidFill>
                  <a:srgbClr val="087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3" name="矩形: 圆顶角 22">
                <a:extLst>
                  <a:ext uri="{FF2B5EF4-FFF2-40B4-BE49-F238E27FC236}">
                    <a16:creationId xmlns:a16="http://schemas.microsoft.com/office/drawing/2014/main" id="{23962D77-90C3-59FA-1ECF-4D3B9363E23F}"/>
                  </a:ext>
                </a:extLst>
              </p:cNvPr>
              <p:cNvSpPr/>
              <p:nvPr/>
            </p:nvSpPr>
            <p:spPr>
              <a:xfrm>
                <a:off x="6487865" y="4044538"/>
                <a:ext cx="1827892" cy="434865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集团财务总监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7AC5686-0803-9F66-7145-94953A800E68}"/>
                  </a:ext>
                </a:extLst>
              </p:cNvPr>
              <p:cNvSpPr txBox="1"/>
              <p:nvPr/>
            </p:nvSpPr>
            <p:spPr>
              <a:xfrm>
                <a:off x="6727624" y="295170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事业部经理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CD25FFE-E04A-9EA8-E58F-6AD482C4BF45}"/>
                </a:ext>
              </a:extLst>
            </p:cNvPr>
            <p:cNvGrpSpPr/>
            <p:nvPr/>
          </p:nvGrpSpPr>
          <p:grpSpPr>
            <a:xfrm>
              <a:off x="9238834" y="1191012"/>
              <a:ext cx="1839467" cy="2206871"/>
              <a:chOff x="9238834" y="2291788"/>
              <a:chExt cx="1839467" cy="2206871"/>
            </a:xfrm>
          </p:grpSpPr>
          <p:sp>
            <p:nvSpPr>
              <p:cNvPr id="6" name="矩形: 圆顶角 5">
                <a:extLst>
                  <a:ext uri="{FF2B5EF4-FFF2-40B4-BE49-F238E27FC236}">
                    <a16:creationId xmlns:a16="http://schemas.microsoft.com/office/drawing/2014/main" id="{1F5F0D6A-AE1D-F8D7-8D67-26B0CD2EBD43}"/>
                  </a:ext>
                </a:extLst>
              </p:cNvPr>
              <p:cNvSpPr/>
              <p:nvPr/>
            </p:nvSpPr>
            <p:spPr>
              <a:xfrm>
                <a:off x="9283047" y="2291788"/>
                <a:ext cx="1795254" cy="601883"/>
              </a:xfrm>
              <a:prstGeom prst="round2Same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人民币 </a:t>
                </a:r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/ CNY</a:t>
                </a:r>
              </a:p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10</a:t>
                </a:r>
                <a:r>
                  <a:rPr lang="zh-CN" altLang="en-US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万元以上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5ADE1CF-CC0D-AF7B-411C-B09FA3DE7915}"/>
                  </a:ext>
                </a:extLst>
              </p:cNvPr>
              <p:cNvSpPr/>
              <p:nvPr/>
            </p:nvSpPr>
            <p:spPr>
              <a:xfrm>
                <a:off x="9271474" y="3512917"/>
                <a:ext cx="1795254" cy="4348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事业部财务经理</a:t>
                </a:r>
                <a:endParaRPr lang="en-US" altLang="zh-CN">
                  <a:solidFill>
                    <a:srgbClr val="0873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32" name="矩形: 圆顶角 31">
                <a:extLst>
                  <a:ext uri="{FF2B5EF4-FFF2-40B4-BE49-F238E27FC236}">
                    <a16:creationId xmlns:a16="http://schemas.microsoft.com/office/drawing/2014/main" id="{C54B0115-16A3-908B-A484-E3E38D04988F}"/>
                  </a:ext>
                </a:extLst>
              </p:cNvPr>
              <p:cNvSpPr/>
              <p:nvPr/>
            </p:nvSpPr>
            <p:spPr>
              <a:xfrm rot="10800000">
                <a:off x="9271472" y="2911033"/>
                <a:ext cx="1795254" cy="485871"/>
              </a:xfrm>
              <a:prstGeom prst="round2SameRect">
                <a:avLst/>
              </a:prstGeom>
              <a:solidFill>
                <a:srgbClr val="F8F8F8"/>
              </a:solidFill>
              <a:ln>
                <a:solidFill>
                  <a:srgbClr val="087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33" name="矩形: 圆顶角 32">
                <a:extLst>
                  <a:ext uri="{FF2B5EF4-FFF2-40B4-BE49-F238E27FC236}">
                    <a16:creationId xmlns:a16="http://schemas.microsoft.com/office/drawing/2014/main" id="{FDD581F2-82B4-9945-91DE-3C43A8B4C8DA}"/>
                  </a:ext>
                </a:extLst>
              </p:cNvPr>
              <p:cNvSpPr/>
              <p:nvPr/>
            </p:nvSpPr>
            <p:spPr>
              <a:xfrm>
                <a:off x="9238834" y="4063794"/>
                <a:ext cx="1827892" cy="434865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总裁（</a:t>
                </a:r>
                <a:r>
                  <a:rPr lang="en-US" altLang="zh-CN" sz="17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MD</a:t>
                </a:r>
                <a:r>
                  <a:rPr lang="zh-CN" altLang="en-US" sz="1700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B9CEB4-F7D4-65FB-A1AA-98A1AEBDEA8E}"/>
                  </a:ext>
                </a:extLst>
              </p:cNvPr>
              <p:cNvSpPr txBox="1"/>
              <p:nvPr/>
            </p:nvSpPr>
            <p:spPr>
              <a:xfrm>
                <a:off x="9499685" y="298203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rgbClr val="0873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事业部经理</a:t>
                </a:r>
              </a:p>
            </p:txBody>
          </p:sp>
        </p:grpSp>
      </p:grp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B3EEA4F9-BFFC-B770-ED69-673C6F860715}"/>
              </a:ext>
            </a:extLst>
          </p:cNvPr>
          <p:cNvCxnSpPr>
            <a:cxnSpLocks/>
          </p:cNvCxnSpPr>
          <p:nvPr/>
        </p:nvCxnSpPr>
        <p:spPr>
          <a:xfrm>
            <a:off x="-33238" y="6007499"/>
            <a:ext cx="12225238" cy="0"/>
          </a:xfrm>
          <a:prstGeom prst="line">
            <a:avLst/>
          </a:prstGeom>
          <a:ln>
            <a:solidFill>
              <a:srgbClr val="FFFF8F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EFD05C3-6788-E57A-E5FB-23A110251F08}"/>
              </a:ext>
            </a:extLst>
          </p:cNvPr>
          <p:cNvGrpSpPr/>
          <p:nvPr/>
        </p:nvGrpSpPr>
        <p:grpSpPr>
          <a:xfrm>
            <a:off x="-32817" y="3559671"/>
            <a:ext cx="12218613" cy="2340662"/>
            <a:chOff x="-32817" y="3559671"/>
            <a:chExt cx="12218613" cy="2340662"/>
          </a:xfrm>
        </p:grpSpPr>
        <p:sp>
          <p:nvSpPr>
            <p:cNvPr id="40" name="箭头: 五边形 39">
              <a:extLst>
                <a:ext uri="{FF2B5EF4-FFF2-40B4-BE49-F238E27FC236}">
                  <a16:creationId xmlns:a16="http://schemas.microsoft.com/office/drawing/2014/main" id="{F804A42F-FA44-3693-990E-10F3957DAE68}"/>
                </a:ext>
              </a:extLst>
            </p:cNvPr>
            <p:cNvSpPr/>
            <p:nvPr/>
          </p:nvSpPr>
          <p:spPr>
            <a:xfrm flipH="1">
              <a:off x="10194950" y="3559671"/>
              <a:ext cx="1990846" cy="485872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0873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表单流向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904E980-D34A-7F93-F1E8-19606486B368}"/>
                </a:ext>
              </a:extLst>
            </p:cNvPr>
            <p:cNvGrpSpPr/>
            <p:nvPr/>
          </p:nvGrpSpPr>
          <p:grpSpPr>
            <a:xfrm>
              <a:off x="-32816" y="3586648"/>
              <a:ext cx="9326522" cy="422501"/>
              <a:chOff x="-32816" y="3586648"/>
              <a:chExt cx="9326522" cy="422501"/>
            </a:xfrm>
          </p:grpSpPr>
          <p:sp>
            <p:nvSpPr>
              <p:cNvPr id="48" name="标注: 右箭头 47">
                <a:extLst>
                  <a:ext uri="{FF2B5EF4-FFF2-40B4-BE49-F238E27FC236}">
                    <a16:creationId xmlns:a16="http://schemas.microsoft.com/office/drawing/2014/main" id="{48D278EF-E1BF-47E6-2076-3C19E258C224}"/>
                  </a:ext>
                </a:extLst>
              </p:cNvPr>
              <p:cNvSpPr/>
              <p:nvPr/>
            </p:nvSpPr>
            <p:spPr>
              <a:xfrm>
                <a:off x="1931471" y="3586648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申请人</a:t>
                </a:r>
              </a:p>
            </p:txBody>
          </p:sp>
          <p:sp>
            <p:nvSpPr>
              <p:cNvPr id="54" name="矩形: 圆顶角 53">
                <a:extLst>
                  <a:ext uri="{FF2B5EF4-FFF2-40B4-BE49-F238E27FC236}">
                    <a16:creationId xmlns:a16="http://schemas.microsoft.com/office/drawing/2014/main" id="{F88FD305-65F8-B999-F8CD-1B95CC9D1039}"/>
                  </a:ext>
                </a:extLst>
              </p:cNvPr>
              <p:cNvSpPr/>
              <p:nvPr/>
            </p:nvSpPr>
            <p:spPr>
              <a:xfrm rot="5400000">
                <a:off x="603230" y="2950602"/>
                <a:ext cx="422500" cy="1694592"/>
              </a:xfrm>
              <a:prstGeom prst="round2SameRect">
                <a:avLst/>
              </a:prstGeom>
              <a:solidFill>
                <a:srgbClr val="EAF00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9B032F0-8637-0139-0149-F874A9E73F9B}"/>
                  </a:ext>
                </a:extLst>
              </p:cNvPr>
              <p:cNvSpPr txBox="1"/>
              <p:nvPr/>
            </p:nvSpPr>
            <p:spPr>
              <a:xfrm>
                <a:off x="220925" y="3613232"/>
                <a:ext cx="1240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rgbClr val="087360"/>
                    </a:solidFill>
                  </a:rPr>
                  <a:t>少于</a:t>
                </a:r>
                <a:r>
                  <a:rPr lang="en-US" altLang="zh-CN" b="1">
                    <a:solidFill>
                      <a:srgbClr val="087360"/>
                    </a:solidFill>
                  </a:rPr>
                  <a:t>1</a:t>
                </a:r>
                <a:r>
                  <a:rPr lang="zh-CN" altLang="en-US" b="1">
                    <a:solidFill>
                      <a:srgbClr val="087360"/>
                    </a:solidFill>
                  </a:rPr>
                  <a:t>万元</a:t>
                </a:r>
              </a:p>
            </p:txBody>
          </p:sp>
          <p:sp>
            <p:nvSpPr>
              <p:cNvPr id="58" name="标注: 右箭头 57">
                <a:extLst>
                  <a:ext uri="{FF2B5EF4-FFF2-40B4-BE49-F238E27FC236}">
                    <a16:creationId xmlns:a16="http://schemas.microsoft.com/office/drawing/2014/main" id="{70C2EA62-278A-EB2C-237D-EE72CAF673E7}"/>
                  </a:ext>
                </a:extLst>
              </p:cNvPr>
              <p:cNvSpPr/>
              <p:nvPr/>
            </p:nvSpPr>
            <p:spPr>
              <a:xfrm>
                <a:off x="5532266" y="3586648"/>
                <a:ext cx="2091651" cy="422501"/>
              </a:xfrm>
              <a:prstGeom prst="rightArrowCallout">
                <a:avLst>
                  <a:gd name="adj1" fmla="val 25000"/>
                  <a:gd name="adj2" fmla="val 25000"/>
                  <a:gd name="adj3" fmla="val 32214"/>
                  <a:gd name="adj4" fmla="val 8484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采购部</a:t>
                </a:r>
              </a:p>
            </p:txBody>
          </p:sp>
          <p:sp>
            <p:nvSpPr>
              <p:cNvPr id="127" name="流程图: 过程 126">
                <a:extLst>
                  <a:ext uri="{FF2B5EF4-FFF2-40B4-BE49-F238E27FC236}">
                    <a16:creationId xmlns:a16="http://schemas.microsoft.com/office/drawing/2014/main" id="{7B93EE55-6C0F-135A-6C8F-B932B06D697B}"/>
                  </a:ext>
                </a:extLst>
              </p:cNvPr>
              <p:cNvSpPr/>
              <p:nvPr/>
            </p:nvSpPr>
            <p:spPr>
              <a:xfrm>
                <a:off x="7698601" y="3586648"/>
                <a:ext cx="1595105" cy="422501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财务部</a:t>
                </a:r>
              </a:p>
            </p:txBody>
          </p:sp>
          <p:sp>
            <p:nvSpPr>
              <p:cNvPr id="17" name="标注: 右箭头 16">
                <a:extLst>
                  <a:ext uri="{FF2B5EF4-FFF2-40B4-BE49-F238E27FC236}">
                    <a16:creationId xmlns:a16="http://schemas.microsoft.com/office/drawing/2014/main" id="{29C86B79-0372-4ED9-7824-0144EB45340A}"/>
                  </a:ext>
                </a:extLst>
              </p:cNvPr>
              <p:cNvSpPr/>
              <p:nvPr/>
            </p:nvSpPr>
            <p:spPr>
              <a:xfrm>
                <a:off x="3340631" y="3586648"/>
                <a:ext cx="2105661" cy="422501"/>
              </a:xfrm>
              <a:prstGeom prst="rightArrowCallout">
                <a:avLst>
                  <a:gd name="adj1" fmla="val 27053"/>
                  <a:gd name="adj2" fmla="val 28194"/>
                  <a:gd name="adj3" fmla="val 34017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事业部经理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8B49688-928E-D37C-D1B1-C90E2E8FB1CE}"/>
                </a:ext>
              </a:extLst>
            </p:cNvPr>
            <p:cNvGrpSpPr/>
            <p:nvPr/>
          </p:nvGrpSpPr>
          <p:grpSpPr>
            <a:xfrm>
              <a:off x="0" y="5473537"/>
              <a:ext cx="12151877" cy="426796"/>
              <a:chOff x="0" y="5518693"/>
              <a:chExt cx="12151877" cy="426796"/>
            </a:xfrm>
          </p:grpSpPr>
          <p:sp>
            <p:nvSpPr>
              <p:cNvPr id="115" name="标注: 右箭头 114">
                <a:extLst>
                  <a:ext uri="{FF2B5EF4-FFF2-40B4-BE49-F238E27FC236}">
                    <a16:creationId xmlns:a16="http://schemas.microsoft.com/office/drawing/2014/main" id="{DA4E413A-DCCC-7FEB-4681-969913B342C2}"/>
                  </a:ext>
                </a:extLst>
              </p:cNvPr>
              <p:cNvSpPr/>
              <p:nvPr/>
            </p:nvSpPr>
            <p:spPr>
              <a:xfrm>
                <a:off x="1929770" y="5518693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申请人</a:t>
                </a: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CED11C9C-ABB7-535F-1A17-2960EEF2DCE9}"/>
                  </a:ext>
                </a:extLst>
              </p:cNvPr>
              <p:cNvGrpSpPr/>
              <p:nvPr/>
            </p:nvGrpSpPr>
            <p:grpSpPr>
              <a:xfrm>
                <a:off x="0" y="5522989"/>
                <a:ext cx="1661775" cy="422500"/>
                <a:chOff x="641594" y="4721145"/>
                <a:chExt cx="1694592" cy="518160"/>
              </a:xfrm>
            </p:grpSpPr>
            <p:sp>
              <p:nvSpPr>
                <p:cNvPr id="121" name="矩形: 圆顶角 120">
                  <a:extLst>
                    <a:ext uri="{FF2B5EF4-FFF2-40B4-BE49-F238E27FC236}">
                      <a16:creationId xmlns:a16="http://schemas.microsoft.com/office/drawing/2014/main" id="{0DEF5996-C0D2-592C-AD17-D1931DF298F3}"/>
                    </a:ext>
                  </a:extLst>
                </p:cNvPr>
                <p:cNvSpPr/>
                <p:nvPr/>
              </p:nvSpPr>
              <p:spPr>
                <a:xfrm rot="5400000">
                  <a:off x="1229810" y="4132929"/>
                  <a:ext cx="518160" cy="1694592"/>
                </a:xfrm>
                <a:prstGeom prst="round2SameRect">
                  <a:avLst/>
                </a:prstGeom>
                <a:solidFill>
                  <a:srgbClr val="EAF00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0C577431-0A24-88FB-157F-23609C1138EE}"/>
                    </a:ext>
                  </a:extLst>
                </p:cNvPr>
                <p:cNvSpPr txBox="1"/>
                <p:nvPr/>
              </p:nvSpPr>
              <p:spPr>
                <a:xfrm>
                  <a:off x="750973" y="4751857"/>
                  <a:ext cx="1364476" cy="452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87360"/>
                      </a:solidFill>
                    </a:rPr>
                    <a:t>10</a:t>
                  </a:r>
                  <a:r>
                    <a:rPr lang="zh-CN" altLang="en-US" b="1">
                      <a:solidFill>
                        <a:srgbClr val="087360"/>
                      </a:solidFill>
                    </a:rPr>
                    <a:t>万元以上</a:t>
                  </a:r>
                </a:p>
              </p:txBody>
            </p:sp>
          </p:grpSp>
          <p:sp>
            <p:nvSpPr>
              <p:cNvPr id="118" name="标注: 右箭头 117">
                <a:extLst>
                  <a:ext uri="{FF2B5EF4-FFF2-40B4-BE49-F238E27FC236}">
                    <a16:creationId xmlns:a16="http://schemas.microsoft.com/office/drawing/2014/main" id="{EE7D235A-70AB-27C4-5AEA-631EB025449F}"/>
                  </a:ext>
                </a:extLst>
              </p:cNvPr>
              <p:cNvSpPr/>
              <p:nvPr/>
            </p:nvSpPr>
            <p:spPr>
              <a:xfrm>
                <a:off x="9613132" y="5518693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采购部</a:t>
                </a:r>
              </a:p>
            </p:txBody>
          </p:sp>
          <p:sp>
            <p:nvSpPr>
              <p:cNvPr id="120" name="标注: 右箭头 119">
                <a:extLst>
                  <a:ext uri="{FF2B5EF4-FFF2-40B4-BE49-F238E27FC236}">
                    <a16:creationId xmlns:a16="http://schemas.microsoft.com/office/drawing/2014/main" id="{F40BA47C-2DD3-33DF-867C-9CC6C8254A8D}"/>
                  </a:ext>
                </a:extLst>
              </p:cNvPr>
              <p:cNvSpPr/>
              <p:nvPr/>
            </p:nvSpPr>
            <p:spPr>
              <a:xfrm>
                <a:off x="5550526" y="5518693"/>
                <a:ext cx="2105661" cy="422501"/>
              </a:xfrm>
              <a:prstGeom prst="rightArrowCallout">
                <a:avLst>
                  <a:gd name="adj1" fmla="val 27053"/>
                  <a:gd name="adj2" fmla="val 28194"/>
                  <a:gd name="adj3" fmla="val 34017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事业部财务经理</a:t>
                </a:r>
              </a:p>
            </p:txBody>
          </p:sp>
          <p:sp>
            <p:nvSpPr>
              <p:cNvPr id="126" name="标注: 右箭头 125">
                <a:extLst>
                  <a:ext uri="{FF2B5EF4-FFF2-40B4-BE49-F238E27FC236}">
                    <a16:creationId xmlns:a16="http://schemas.microsoft.com/office/drawing/2014/main" id="{80F25BDA-CB64-D1B3-E5FB-6AA0E41ED93B}"/>
                  </a:ext>
                </a:extLst>
              </p:cNvPr>
              <p:cNvSpPr/>
              <p:nvPr/>
            </p:nvSpPr>
            <p:spPr>
              <a:xfrm>
                <a:off x="7739109" y="5518693"/>
                <a:ext cx="179110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总裁（</a:t>
                </a:r>
                <a:r>
                  <a:rPr lang="en-US" altLang="zh-CN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MD</a:t>
                </a:r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</a:p>
            </p:txBody>
          </p:sp>
          <p:sp>
            <p:nvSpPr>
              <p:cNvPr id="129" name="流程图: 过程 128">
                <a:extLst>
                  <a:ext uri="{FF2B5EF4-FFF2-40B4-BE49-F238E27FC236}">
                    <a16:creationId xmlns:a16="http://schemas.microsoft.com/office/drawing/2014/main" id="{4BA7AE85-7C60-49CB-325D-CF305EA1A794}"/>
                  </a:ext>
                </a:extLst>
              </p:cNvPr>
              <p:cNvSpPr/>
              <p:nvPr/>
            </p:nvSpPr>
            <p:spPr>
              <a:xfrm>
                <a:off x="11045306" y="5518693"/>
                <a:ext cx="1106571" cy="422501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财务部</a:t>
                </a:r>
              </a:p>
            </p:txBody>
          </p:sp>
          <p:sp>
            <p:nvSpPr>
              <p:cNvPr id="18" name="标注: 右箭头 17">
                <a:extLst>
                  <a:ext uri="{FF2B5EF4-FFF2-40B4-BE49-F238E27FC236}">
                    <a16:creationId xmlns:a16="http://schemas.microsoft.com/office/drawing/2014/main" id="{A272EDB6-5152-EBDE-9160-1D617931021D}"/>
                  </a:ext>
                </a:extLst>
              </p:cNvPr>
              <p:cNvSpPr/>
              <p:nvPr/>
            </p:nvSpPr>
            <p:spPr>
              <a:xfrm>
                <a:off x="3361943" y="5518693"/>
                <a:ext cx="2105661" cy="422501"/>
              </a:xfrm>
              <a:prstGeom prst="rightArrowCallout">
                <a:avLst>
                  <a:gd name="adj1" fmla="val 27053"/>
                  <a:gd name="adj2" fmla="val 28194"/>
                  <a:gd name="adj3" fmla="val 34017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事业部经理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5297076-E12D-B7AA-019E-AEA470A68745}"/>
                </a:ext>
              </a:extLst>
            </p:cNvPr>
            <p:cNvGrpSpPr/>
            <p:nvPr/>
          </p:nvGrpSpPr>
          <p:grpSpPr>
            <a:xfrm>
              <a:off x="-32817" y="4206115"/>
              <a:ext cx="10767489" cy="430007"/>
              <a:chOff x="-32817" y="4242143"/>
              <a:chExt cx="10767489" cy="430007"/>
            </a:xfrm>
          </p:grpSpPr>
          <p:sp>
            <p:nvSpPr>
              <p:cNvPr id="86" name="标注: 右箭头 85">
                <a:extLst>
                  <a:ext uri="{FF2B5EF4-FFF2-40B4-BE49-F238E27FC236}">
                    <a16:creationId xmlns:a16="http://schemas.microsoft.com/office/drawing/2014/main" id="{C5A8DA09-BD7B-D954-4A9F-A5793C4A1CCA}"/>
                  </a:ext>
                </a:extLst>
              </p:cNvPr>
              <p:cNvSpPr/>
              <p:nvPr/>
            </p:nvSpPr>
            <p:spPr>
              <a:xfrm>
                <a:off x="1931471" y="4248525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申请人</a:t>
                </a: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E058DBE-D366-649F-EA0D-D329B9C1060E}"/>
                  </a:ext>
                </a:extLst>
              </p:cNvPr>
              <p:cNvGrpSpPr/>
              <p:nvPr/>
            </p:nvGrpSpPr>
            <p:grpSpPr>
              <a:xfrm>
                <a:off x="-32817" y="4242143"/>
                <a:ext cx="1694592" cy="430007"/>
                <a:chOff x="641594" y="4721145"/>
                <a:chExt cx="1694592" cy="527367"/>
              </a:xfrm>
            </p:grpSpPr>
            <p:sp>
              <p:nvSpPr>
                <p:cNvPr id="91" name="矩形: 圆顶角 90">
                  <a:extLst>
                    <a:ext uri="{FF2B5EF4-FFF2-40B4-BE49-F238E27FC236}">
                      <a16:creationId xmlns:a16="http://schemas.microsoft.com/office/drawing/2014/main" id="{0943F58C-4C70-0EC1-F4FC-5ED9584154BD}"/>
                    </a:ext>
                  </a:extLst>
                </p:cNvPr>
                <p:cNvSpPr/>
                <p:nvPr/>
              </p:nvSpPr>
              <p:spPr>
                <a:xfrm rot="5400000">
                  <a:off x="1229810" y="4132929"/>
                  <a:ext cx="518160" cy="1694592"/>
                </a:xfrm>
                <a:prstGeom prst="round2SameRect">
                  <a:avLst/>
                </a:prstGeom>
                <a:solidFill>
                  <a:srgbClr val="EAF00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BBA9C83-6121-ECB9-9890-F4338B6815C2}"/>
                    </a:ext>
                  </a:extLst>
                </p:cNvPr>
                <p:cNvSpPr txBox="1"/>
                <p:nvPr/>
              </p:nvSpPr>
              <p:spPr>
                <a:xfrm>
                  <a:off x="701308" y="4795558"/>
                  <a:ext cx="1595309" cy="452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87360"/>
                      </a:solidFill>
                    </a:rPr>
                    <a:t>1</a:t>
                  </a:r>
                  <a:r>
                    <a:rPr lang="zh-CN" altLang="en-US" b="1">
                      <a:solidFill>
                        <a:srgbClr val="087360"/>
                      </a:solidFill>
                    </a:rPr>
                    <a:t>万元</a:t>
                  </a:r>
                  <a:r>
                    <a:rPr lang="en-US" altLang="zh-CN" b="1">
                      <a:solidFill>
                        <a:srgbClr val="087360"/>
                      </a:solidFill>
                    </a:rPr>
                    <a:t>—5</a:t>
                  </a:r>
                  <a:r>
                    <a:rPr lang="zh-CN" altLang="en-US" b="1">
                      <a:solidFill>
                        <a:srgbClr val="087360"/>
                      </a:solidFill>
                    </a:rPr>
                    <a:t>万元</a:t>
                  </a:r>
                </a:p>
              </p:txBody>
            </p:sp>
          </p:grpSp>
          <p:sp>
            <p:nvSpPr>
              <p:cNvPr id="128" name="流程图: 过程 127">
                <a:extLst>
                  <a:ext uri="{FF2B5EF4-FFF2-40B4-BE49-F238E27FC236}">
                    <a16:creationId xmlns:a16="http://schemas.microsoft.com/office/drawing/2014/main" id="{8AD07B34-B722-E7EB-1414-1B02BCF9E035}"/>
                  </a:ext>
                </a:extLst>
              </p:cNvPr>
              <p:cNvSpPr/>
              <p:nvPr/>
            </p:nvSpPr>
            <p:spPr>
              <a:xfrm>
                <a:off x="9628101" y="4248525"/>
                <a:ext cx="1106571" cy="422501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财务部</a:t>
                </a:r>
              </a:p>
            </p:txBody>
          </p:sp>
          <p:sp>
            <p:nvSpPr>
              <p:cNvPr id="130" name="标注: 右箭头 129">
                <a:extLst>
                  <a:ext uri="{FF2B5EF4-FFF2-40B4-BE49-F238E27FC236}">
                    <a16:creationId xmlns:a16="http://schemas.microsoft.com/office/drawing/2014/main" id="{4991C009-450F-1F83-5B8C-27C93AF046F7}"/>
                  </a:ext>
                </a:extLst>
              </p:cNvPr>
              <p:cNvSpPr/>
              <p:nvPr/>
            </p:nvSpPr>
            <p:spPr>
              <a:xfrm>
                <a:off x="7711395" y="4248525"/>
                <a:ext cx="1843589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采购部</a:t>
                </a:r>
              </a:p>
            </p:txBody>
          </p:sp>
          <p:sp>
            <p:nvSpPr>
              <p:cNvPr id="27" name="标注: 右箭头 26">
                <a:extLst>
                  <a:ext uri="{FF2B5EF4-FFF2-40B4-BE49-F238E27FC236}">
                    <a16:creationId xmlns:a16="http://schemas.microsoft.com/office/drawing/2014/main" id="{0BE2E5C7-3A03-9901-93D8-9662F9DE4857}"/>
                  </a:ext>
                </a:extLst>
              </p:cNvPr>
              <p:cNvSpPr/>
              <p:nvPr/>
            </p:nvSpPr>
            <p:spPr>
              <a:xfrm>
                <a:off x="3353839" y="4248525"/>
                <a:ext cx="2105661" cy="422501"/>
              </a:xfrm>
              <a:prstGeom prst="rightArrowCallout">
                <a:avLst>
                  <a:gd name="adj1" fmla="val 27053"/>
                  <a:gd name="adj2" fmla="val 28194"/>
                  <a:gd name="adj3" fmla="val 34017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事业部经理</a:t>
                </a:r>
              </a:p>
            </p:txBody>
          </p:sp>
          <p:sp>
            <p:nvSpPr>
              <p:cNvPr id="29" name="标注: 右箭头 28">
                <a:extLst>
                  <a:ext uri="{FF2B5EF4-FFF2-40B4-BE49-F238E27FC236}">
                    <a16:creationId xmlns:a16="http://schemas.microsoft.com/office/drawing/2014/main" id="{BE033B30-F914-C0D6-DC4B-E7FA8CEE1F3B}"/>
                  </a:ext>
                </a:extLst>
              </p:cNvPr>
              <p:cNvSpPr/>
              <p:nvPr/>
            </p:nvSpPr>
            <p:spPr>
              <a:xfrm>
                <a:off x="5532617" y="4248525"/>
                <a:ext cx="2105661" cy="422501"/>
              </a:xfrm>
              <a:prstGeom prst="rightArrowCallout">
                <a:avLst>
                  <a:gd name="adj1" fmla="val 27053"/>
                  <a:gd name="adj2" fmla="val 28194"/>
                  <a:gd name="adj3" fmla="val 34017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事业部财务经理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BF072C0-C951-A785-4148-87D2D65AE3E2}"/>
                </a:ext>
              </a:extLst>
            </p:cNvPr>
            <p:cNvGrpSpPr/>
            <p:nvPr/>
          </p:nvGrpSpPr>
          <p:grpSpPr>
            <a:xfrm>
              <a:off x="-32817" y="4833088"/>
              <a:ext cx="12184693" cy="443483"/>
              <a:chOff x="-32817" y="4882568"/>
              <a:chExt cx="12184693" cy="443483"/>
            </a:xfrm>
          </p:grpSpPr>
          <p:sp>
            <p:nvSpPr>
              <p:cNvPr id="132" name="标注: 右箭头 131">
                <a:extLst>
                  <a:ext uri="{FF2B5EF4-FFF2-40B4-BE49-F238E27FC236}">
                    <a16:creationId xmlns:a16="http://schemas.microsoft.com/office/drawing/2014/main" id="{C3C66942-3D3F-7640-BE63-39BB344878BC}"/>
                  </a:ext>
                </a:extLst>
              </p:cNvPr>
              <p:cNvSpPr/>
              <p:nvPr/>
            </p:nvSpPr>
            <p:spPr>
              <a:xfrm>
                <a:off x="1931471" y="4903550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申请人</a:t>
                </a:r>
              </a:p>
            </p:txBody>
          </p:sp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F92CF29F-7FF3-D1DE-DF7D-A1A3A7E590A1}"/>
                  </a:ext>
                </a:extLst>
              </p:cNvPr>
              <p:cNvGrpSpPr/>
              <p:nvPr/>
            </p:nvGrpSpPr>
            <p:grpSpPr>
              <a:xfrm>
                <a:off x="-32817" y="4882568"/>
                <a:ext cx="1741887" cy="422500"/>
                <a:chOff x="641594" y="4721145"/>
                <a:chExt cx="1741887" cy="518160"/>
              </a:xfrm>
            </p:grpSpPr>
            <p:sp>
              <p:nvSpPr>
                <p:cNvPr id="134" name="矩形: 圆顶角 133">
                  <a:extLst>
                    <a:ext uri="{FF2B5EF4-FFF2-40B4-BE49-F238E27FC236}">
                      <a16:creationId xmlns:a16="http://schemas.microsoft.com/office/drawing/2014/main" id="{215C38F7-7468-4608-114F-C8307F0D48DF}"/>
                    </a:ext>
                  </a:extLst>
                </p:cNvPr>
                <p:cNvSpPr/>
                <p:nvPr/>
              </p:nvSpPr>
              <p:spPr>
                <a:xfrm rot="5400000">
                  <a:off x="1229810" y="4132929"/>
                  <a:ext cx="518160" cy="1694592"/>
                </a:xfrm>
                <a:prstGeom prst="round2SameRect">
                  <a:avLst/>
                </a:prstGeom>
                <a:solidFill>
                  <a:srgbClr val="EAF00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F0B9C850-8212-FF34-88B6-AFBF3976B809}"/>
                    </a:ext>
                  </a:extLst>
                </p:cNvPr>
                <p:cNvSpPr txBox="1"/>
                <p:nvPr/>
              </p:nvSpPr>
              <p:spPr>
                <a:xfrm>
                  <a:off x="659932" y="4767868"/>
                  <a:ext cx="1723549" cy="452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87360"/>
                      </a:solidFill>
                    </a:rPr>
                    <a:t>5</a:t>
                  </a:r>
                  <a:r>
                    <a:rPr lang="zh-CN" altLang="en-US" b="1">
                      <a:solidFill>
                        <a:srgbClr val="087360"/>
                      </a:solidFill>
                    </a:rPr>
                    <a:t>万元</a:t>
                  </a:r>
                  <a:r>
                    <a:rPr lang="en-US" altLang="zh-CN" b="1">
                      <a:solidFill>
                        <a:srgbClr val="087360"/>
                      </a:solidFill>
                    </a:rPr>
                    <a:t>—10</a:t>
                  </a:r>
                  <a:r>
                    <a:rPr lang="zh-CN" altLang="en-US" b="1">
                      <a:solidFill>
                        <a:srgbClr val="087360"/>
                      </a:solidFill>
                    </a:rPr>
                    <a:t>万元</a:t>
                  </a:r>
                </a:p>
              </p:txBody>
            </p:sp>
          </p:grpSp>
          <p:sp>
            <p:nvSpPr>
              <p:cNvPr id="137" name="标注: 右箭头 136">
                <a:extLst>
                  <a:ext uri="{FF2B5EF4-FFF2-40B4-BE49-F238E27FC236}">
                    <a16:creationId xmlns:a16="http://schemas.microsoft.com/office/drawing/2014/main" id="{A829C1A2-EB2E-2B22-FE0A-656470270711}"/>
                  </a:ext>
                </a:extLst>
              </p:cNvPr>
              <p:cNvSpPr/>
              <p:nvPr/>
            </p:nvSpPr>
            <p:spPr>
              <a:xfrm>
                <a:off x="9620034" y="4903550"/>
                <a:ext cx="1349251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2214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采购部</a:t>
                </a:r>
              </a:p>
            </p:txBody>
          </p:sp>
          <p:sp>
            <p:nvSpPr>
              <p:cNvPr id="139" name="标注: 右箭头 138">
                <a:extLst>
                  <a:ext uri="{FF2B5EF4-FFF2-40B4-BE49-F238E27FC236}">
                    <a16:creationId xmlns:a16="http://schemas.microsoft.com/office/drawing/2014/main" id="{A71B4FF2-489F-DBD3-1BDF-12F6EF9A737C}"/>
                  </a:ext>
                </a:extLst>
              </p:cNvPr>
              <p:cNvSpPr/>
              <p:nvPr/>
            </p:nvSpPr>
            <p:spPr>
              <a:xfrm>
                <a:off x="7720098" y="4903550"/>
                <a:ext cx="1823918" cy="422501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集团财务总监</a:t>
                </a:r>
              </a:p>
            </p:txBody>
          </p:sp>
          <p:sp>
            <p:nvSpPr>
              <p:cNvPr id="140" name="流程图: 过程 139">
                <a:extLst>
                  <a:ext uri="{FF2B5EF4-FFF2-40B4-BE49-F238E27FC236}">
                    <a16:creationId xmlns:a16="http://schemas.microsoft.com/office/drawing/2014/main" id="{B13D6D17-26E8-EA80-696D-07072E2702EF}"/>
                  </a:ext>
                </a:extLst>
              </p:cNvPr>
              <p:cNvSpPr/>
              <p:nvPr/>
            </p:nvSpPr>
            <p:spPr>
              <a:xfrm>
                <a:off x="11045305" y="4903550"/>
                <a:ext cx="1106571" cy="422501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rgbClr val="0873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财务部</a:t>
                </a:r>
              </a:p>
            </p:txBody>
          </p:sp>
          <p:sp>
            <p:nvSpPr>
              <p:cNvPr id="25" name="标注: 右箭头 24">
                <a:extLst>
                  <a:ext uri="{FF2B5EF4-FFF2-40B4-BE49-F238E27FC236}">
                    <a16:creationId xmlns:a16="http://schemas.microsoft.com/office/drawing/2014/main" id="{85D452E3-1DF6-0FAA-5EEF-C62295C21910}"/>
                  </a:ext>
                </a:extLst>
              </p:cNvPr>
              <p:cNvSpPr/>
              <p:nvPr/>
            </p:nvSpPr>
            <p:spPr>
              <a:xfrm>
                <a:off x="3356740" y="4903550"/>
                <a:ext cx="2105661" cy="422501"/>
              </a:xfrm>
              <a:prstGeom prst="rightArrowCallout">
                <a:avLst>
                  <a:gd name="adj1" fmla="val 27053"/>
                  <a:gd name="adj2" fmla="val 28194"/>
                  <a:gd name="adj3" fmla="val 34017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事业部经理</a:t>
                </a:r>
              </a:p>
            </p:txBody>
          </p:sp>
          <p:sp>
            <p:nvSpPr>
              <p:cNvPr id="41" name="标注: 右箭头 40">
                <a:extLst>
                  <a:ext uri="{FF2B5EF4-FFF2-40B4-BE49-F238E27FC236}">
                    <a16:creationId xmlns:a16="http://schemas.microsoft.com/office/drawing/2014/main" id="{B2517673-9842-9585-9F52-7AEC98EB6DD4}"/>
                  </a:ext>
                </a:extLst>
              </p:cNvPr>
              <p:cNvSpPr/>
              <p:nvPr/>
            </p:nvSpPr>
            <p:spPr>
              <a:xfrm>
                <a:off x="5538419" y="4903550"/>
                <a:ext cx="2105661" cy="422501"/>
              </a:xfrm>
              <a:prstGeom prst="rightArrowCallout">
                <a:avLst>
                  <a:gd name="adj1" fmla="val 27053"/>
                  <a:gd name="adj2" fmla="val 28194"/>
                  <a:gd name="adj3" fmla="val 34017"/>
                  <a:gd name="adj4" fmla="val 86468"/>
                </a:avLst>
              </a:prstGeom>
              <a:solidFill>
                <a:schemeClr val="bg1"/>
              </a:solidFill>
              <a:ln w="19050"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ln w="0"/>
                    <a:solidFill>
                      <a:srgbClr val="0873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事业部财务经理</a:t>
                </a:r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69580C4-9128-8611-EFCD-242A9093F1D4}"/>
              </a:ext>
            </a:extLst>
          </p:cNvPr>
          <p:cNvGrpSpPr/>
          <p:nvPr/>
        </p:nvGrpSpPr>
        <p:grpSpPr>
          <a:xfrm>
            <a:off x="107261" y="6042777"/>
            <a:ext cx="8561003" cy="760653"/>
            <a:chOff x="107261" y="6042777"/>
            <a:chExt cx="8561003" cy="760653"/>
          </a:xfrm>
        </p:grpSpPr>
        <p:sp>
          <p:nvSpPr>
            <p:cNvPr id="154" name="流程图: 过程 153">
              <a:extLst>
                <a:ext uri="{FF2B5EF4-FFF2-40B4-BE49-F238E27FC236}">
                  <a16:creationId xmlns:a16="http://schemas.microsoft.com/office/drawing/2014/main" id="{2885D9C9-DE15-F9B2-BB05-143E7D289584}"/>
                </a:ext>
              </a:extLst>
            </p:cNvPr>
            <p:cNvSpPr/>
            <p:nvPr/>
          </p:nvSpPr>
          <p:spPr>
            <a:xfrm>
              <a:off x="107261" y="6117806"/>
              <a:ext cx="642039" cy="653099"/>
            </a:xfrm>
            <a:prstGeom prst="flowChartProcess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职位</a:t>
              </a:r>
              <a:endParaRPr lang="en-US" altLang="zh-CN" b="1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说明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2C5C4659-337C-677B-97B1-DE016B282B62}"/>
                </a:ext>
              </a:extLst>
            </p:cNvPr>
            <p:cNvSpPr txBox="1"/>
            <p:nvPr/>
          </p:nvSpPr>
          <p:spPr>
            <a:xfrm>
              <a:off x="814479" y="6077494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总裁（</a:t>
              </a:r>
              <a:r>
                <a:rPr lang="en-US" altLang="zh-CN" b="1">
                  <a:solidFill>
                    <a:schemeClr val="bg1"/>
                  </a:solidFill>
                </a:rPr>
                <a:t>MD</a:t>
              </a:r>
              <a:r>
                <a:rPr lang="zh-CN" altLang="en-US" b="1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00A6E35A-EDAF-7532-2F5A-952828596A48}"/>
                </a:ext>
              </a:extLst>
            </p:cNvPr>
            <p:cNvSpPr txBox="1"/>
            <p:nvPr/>
          </p:nvSpPr>
          <p:spPr>
            <a:xfrm>
              <a:off x="786958" y="6434098"/>
              <a:ext cx="313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集团财务总监（ </a:t>
              </a:r>
              <a:r>
                <a:rPr lang="en-US" altLang="zh-CN" b="1">
                  <a:solidFill>
                    <a:schemeClr val="bg1"/>
                  </a:solidFill>
                </a:rPr>
                <a:t>Group FC </a:t>
              </a:r>
              <a:r>
                <a:rPr lang="zh-CN" altLang="en-US" b="1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234BDA8-EA20-69EC-D533-DA2A8C7FACED}"/>
                </a:ext>
              </a:extLst>
            </p:cNvPr>
            <p:cNvSpPr txBox="1"/>
            <p:nvPr/>
          </p:nvSpPr>
          <p:spPr>
            <a:xfrm>
              <a:off x="5566133" y="6042777"/>
              <a:ext cx="3102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事业部经理（</a:t>
              </a:r>
              <a:r>
                <a:rPr lang="en-US" altLang="zh-CN" b="1">
                  <a:solidFill>
                    <a:schemeClr val="bg1"/>
                  </a:solidFill>
                </a:rPr>
                <a:t>BU Manager</a:t>
              </a:r>
              <a:r>
                <a:rPr lang="zh-CN" altLang="en-US" b="1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11A8BCE-6A92-B181-476F-B36FC58607AD}"/>
                </a:ext>
              </a:extLst>
            </p:cNvPr>
            <p:cNvSpPr txBox="1"/>
            <p:nvPr/>
          </p:nvSpPr>
          <p:spPr>
            <a:xfrm>
              <a:off x="5566133" y="6420127"/>
              <a:ext cx="2821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事业部财务经理（</a:t>
              </a:r>
              <a:r>
                <a:rPr lang="en-US" altLang="zh-CN" b="1">
                  <a:solidFill>
                    <a:schemeClr val="bg1"/>
                  </a:solidFill>
                </a:rPr>
                <a:t>BUFC</a:t>
              </a:r>
              <a:r>
                <a:rPr lang="zh-CN" altLang="en-US" b="1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118474-265E-D06D-3744-C888AF66ED95}"/>
              </a:ext>
            </a:extLst>
          </p:cNvPr>
          <p:cNvGrpSpPr/>
          <p:nvPr/>
        </p:nvGrpSpPr>
        <p:grpSpPr>
          <a:xfrm>
            <a:off x="1461714" y="120692"/>
            <a:ext cx="9508202" cy="584775"/>
            <a:chOff x="2875715" y="143270"/>
            <a:chExt cx="9508202" cy="58477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E4E3763-2483-C03A-881B-15A9EDAD3D63}"/>
                </a:ext>
              </a:extLst>
            </p:cNvPr>
            <p:cNvSpPr/>
            <p:nvPr/>
          </p:nvSpPr>
          <p:spPr>
            <a:xfrm>
              <a:off x="2875715" y="155992"/>
              <a:ext cx="546487" cy="53282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467CA9-98FB-F1D8-0570-40A708F20419}"/>
                </a:ext>
              </a:extLst>
            </p:cNvPr>
            <p:cNvSpPr txBox="1"/>
            <p:nvPr/>
          </p:nvSpPr>
          <p:spPr>
            <a:xfrm>
              <a:off x="3422202" y="143270"/>
              <a:ext cx="89617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0" i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OEM Non-Trade Procurement Approval Process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2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a57438-21b6-4a13-9e53-e0d856b0b38d" xsi:nil="true"/>
    <lcf76f155ced4ddcb4097134ff3c332f xmlns="e0de8c80-9fa5-43ab-910f-ab443bfdaf78">
      <Terms xmlns="http://schemas.microsoft.com/office/infopath/2007/PartnerControls"/>
    </lcf76f155ced4ddcb4097134ff3c332f>
    <SharedWithUsers xmlns="72a57438-21b6-4a13-9e53-e0d856b0b38d">
      <UserInfo>
        <DisplayName>Ben Lee</DisplayName>
        <AccountId>488</AccountId>
        <AccountType/>
      </UserInfo>
      <UserInfo>
        <DisplayName>Vincent Lin</DisplayName>
        <AccountId>2204</AccountId>
        <AccountType/>
      </UserInfo>
      <UserInfo>
        <DisplayName>Mia Liu</DisplayName>
        <AccountId>1709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FC8A79CCC5D14DBA1D777A872E049F" ma:contentTypeVersion="16" ma:contentTypeDescription="Create a new document." ma:contentTypeScope="" ma:versionID="8030d5a9970650e532ce0d48c2f63678">
  <xsd:schema xmlns:xsd="http://www.w3.org/2001/XMLSchema" xmlns:xs="http://www.w3.org/2001/XMLSchema" xmlns:p="http://schemas.microsoft.com/office/2006/metadata/properties" xmlns:ns2="72a57438-21b6-4a13-9e53-e0d856b0b38d" xmlns:ns3="e0de8c80-9fa5-43ab-910f-ab443bfdaf78" targetNamespace="http://schemas.microsoft.com/office/2006/metadata/properties" ma:root="true" ma:fieldsID="4f64d495f13a229fc87e804a7266e26d" ns2:_="" ns3:_="">
    <xsd:import namespace="72a57438-21b6-4a13-9e53-e0d856b0b38d"/>
    <xsd:import namespace="e0de8c80-9fa5-43ab-910f-ab443bfdaf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57438-21b6-4a13-9e53-e0d856b0b3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8210914-f8c5-419d-857e-e5e7de4a495b}" ma:internalName="TaxCatchAll" ma:showField="CatchAllData" ma:web="72a57438-21b6-4a13-9e53-e0d856b0b3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de8c80-9fa5-43ab-910f-ab443bfdaf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d3d5c23-7a99-4e86-b6a0-a1710870b0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D79A5-8B65-4C60-ADDE-D7EC4DE4EC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94C7F4-1633-4021-B42F-BE6C34C819E9}">
  <ds:schemaRefs>
    <ds:schemaRef ds:uri="72a57438-21b6-4a13-9e53-e0d856b0b38d"/>
    <ds:schemaRef ds:uri="e0de8c80-9fa5-43ab-910f-ab443bfdaf7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BE04AD-F7EC-49A8-A544-62652ECB9CDC}">
  <ds:schemaRefs>
    <ds:schemaRef ds:uri="72a57438-21b6-4a13-9e53-e0d856b0b38d"/>
    <ds:schemaRef ds:uri="e0de8c80-9fa5-43ab-910f-ab443bfdaf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 Sun 孙贤棚</dc:creator>
  <cp:revision>1</cp:revision>
  <dcterms:created xsi:type="dcterms:W3CDTF">2023-03-03T07:04:34Z</dcterms:created>
  <dcterms:modified xsi:type="dcterms:W3CDTF">2023-03-07T07:28:36Z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0x010100DDFC8A79CCC5D14DBA1D777A872E049F</vt:lpwstr>
  </property>
  <property fmtid="{D5CDD505-2E9C-101B-9397-08002B2CF9AE}" pid="3" name="MediaServiceImageTags">
    <vt:lpwstr/>
  </property>
</Properties>
</file>