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中医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中医</dc:title>
  <dc:creator>admin</dc:creator>
  <cp:lastModifiedBy>admin</cp:lastModifiedBy>
  <cp:revision>2</cp:revision>
  <dcterms:created xsi:type="dcterms:W3CDTF">2023-03-10T05:50:53Z</dcterms:created>
  <dcterms:modified xsi:type="dcterms:W3CDTF">2023-03-10T05:55:58Z</dcterms:modified>
</cp:coreProperties>
</file>