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1" r:id="rId5"/>
    <p:sldId id="267" r:id="rId6"/>
    <p:sldId id="259" r:id="rId7"/>
    <p:sldId id="268" r:id="rId8"/>
    <p:sldId id="269" r:id="rId9"/>
    <p:sldId id="270" r:id="rId10"/>
    <p:sldId id="263" r:id="rId11"/>
    <p:sldId id="261" r:id="rId12"/>
    <p:sldId id="260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56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8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5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5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9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3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2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6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22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568-FD8B-4285-8E24-4E36140FEC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4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50568-FD8B-4285-8E24-4E36140FEC03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13909-94A6-478C-9FE1-609DECF9C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53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reabaseball.com/" TargetMode="External"/><Relationship Id="rId2" Type="http://schemas.openxmlformats.org/officeDocument/2006/relationships/hyperlink" Target="http://www.weatheri.co.kr/leisure/leisure03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orts.news.naver.com/scoreboard/inde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날씨와 스포츠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 중간 발표</a:t>
            </a:r>
            <a:endParaRPr lang="en-US" altLang="ko-KR" dirty="0"/>
          </a:p>
          <a:p>
            <a:r>
              <a:rPr lang="ko-KR" altLang="en-US" dirty="0"/>
              <a:t>발표자 </a:t>
            </a:r>
            <a:r>
              <a:rPr lang="en-US" altLang="ko-KR" dirty="0"/>
              <a:t>: 20195254 </a:t>
            </a:r>
            <a:r>
              <a:rPr lang="ko-KR" altLang="en-US" dirty="0"/>
              <a:t>조성빈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4662" y="241069"/>
            <a:ext cx="380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2023 </a:t>
            </a:r>
            <a:r>
              <a:rPr lang="ko-KR" altLang="en-US" dirty="0"/>
              <a:t>웹프레임워크 활용</a:t>
            </a:r>
            <a:r>
              <a:rPr lang="en-US" altLang="ko-KR" dirty="0"/>
              <a:t>_</a:t>
            </a:r>
            <a:r>
              <a:rPr lang="ko-KR" altLang="en-US" dirty="0"/>
              <a:t>프로젝트 </a:t>
            </a:r>
          </a:p>
        </p:txBody>
      </p:sp>
    </p:spTree>
    <p:extLst>
      <p:ext uri="{BB962C8B-B14F-4D97-AF65-F5344CB8AC3E}">
        <p14:creationId xmlns:p14="http://schemas.microsoft.com/office/powerpoint/2010/main" val="52730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119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개발 내용 요점 </a:t>
            </a:r>
            <a:r>
              <a:rPr lang="en-US" altLang="ko-KR" dirty="0"/>
              <a:t>– </a:t>
            </a:r>
            <a:r>
              <a:rPr lang="ko-KR" altLang="en-US" dirty="0"/>
              <a:t>파일 구성도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EF15AE9-5A7B-0241-B09B-9C54C21F9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321"/>
            <a:ext cx="12192000" cy="582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2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 구현 예시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EBF2F6B-6C41-6B54-D268-49969A1169C4}"/>
              </a:ext>
            </a:extLst>
          </p:cNvPr>
          <p:cNvGrpSpPr/>
          <p:nvPr/>
        </p:nvGrpSpPr>
        <p:grpSpPr>
          <a:xfrm>
            <a:off x="838200" y="1487424"/>
            <a:ext cx="9765792" cy="4811840"/>
            <a:chOff x="838200" y="1487424"/>
            <a:chExt cx="9765792" cy="48118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E5DFD90-3A86-9E59-BAB0-501A628E98E8}"/>
                </a:ext>
              </a:extLst>
            </p:cNvPr>
            <p:cNvSpPr/>
            <p:nvPr/>
          </p:nvSpPr>
          <p:spPr>
            <a:xfrm>
              <a:off x="838200" y="1487424"/>
              <a:ext cx="9765792" cy="48118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C010168-4DF9-9750-65E9-437F83E78526}"/>
                </a:ext>
              </a:extLst>
            </p:cNvPr>
            <p:cNvSpPr/>
            <p:nvPr/>
          </p:nvSpPr>
          <p:spPr>
            <a:xfrm>
              <a:off x="4617720" y="2426780"/>
              <a:ext cx="5254752" cy="24378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모든 경기 일정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A67C643-AE84-398D-200A-0278B8291B56}"/>
                </a:ext>
              </a:extLst>
            </p:cNvPr>
            <p:cNvSpPr/>
            <p:nvPr/>
          </p:nvSpPr>
          <p:spPr>
            <a:xfrm>
              <a:off x="4617720" y="5035296"/>
              <a:ext cx="5254752" cy="10728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날씨 </a:t>
              </a:r>
              <a:r>
                <a:rPr lang="en-US" altLang="ko-KR" dirty="0" err="1"/>
                <a:t>api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8E403F-EB1F-E6EB-DA73-11E28283F56C}"/>
                </a:ext>
              </a:extLst>
            </p:cNvPr>
            <p:cNvSpPr/>
            <p:nvPr/>
          </p:nvSpPr>
          <p:spPr>
            <a:xfrm>
              <a:off x="1264920" y="1756792"/>
              <a:ext cx="8607552" cy="40716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 등 메뉴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E73E0-68C6-3BE2-9999-AC0CA3E90A82}"/>
              </a:ext>
            </a:extLst>
          </p:cNvPr>
          <p:cNvSpPr/>
          <p:nvPr/>
        </p:nvSpPr>
        <p:spPr>
          <a:xfrm>
            <a:off x="1264920" y="2443227"/>
            <a:ext cx="2279904" cy="1267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10FE07-79D8-B438-950E-A7B44D8F3088}"/>
              </a:ext>
            </a:extLst>
          </p:cNvPr>
          <p:cNvSpPr/>
          <p:nvPr/>
        </p:nvSpPr>
        <p:spPr>
          <a:xfrm>
            <a:off x="1264920" y="4194048"/>
            <a:ext cx="2279904" cy="1914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선호 하는 팀  리스트</a:t>
            </a:r>
          </a:p>
        </p:txBody>
      </p:sp>
    </p:spTree>
    <p:extLst>
      <p:ext uri="{BB962C8B-B14F-4D97-AF65-F5344CB8AC3E}">
        <p14:creationId xmlns:p14="http://schemas.microsoft.com/office/powerpoint/2010/main" val="426026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서브 화면 구현 예시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1DDAFDE-DA55-2BD8-DB3C-597FEFF7351F}"/>
              </a:ext>
            </a:extLst>
          </p:cNvPr>
          <p:cNvGrpSpPr/>
          <p:nvPr/>
        </p:nvGrpSpPr>
        <p:grpSpPr>
          <a:xfrm>
            <a:off x="838200" y="1524000"/>
            <a:ext cx="9765792" cy="4811840"/>
            <a:chOff x="838200" y="1524000"/>
            <a:chExt cx="9765792" cy="481184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076C3C3-1A3C-9C69-3235-D79804B62B11}"/>
                </a:ext>
              </a:extLst>
            </p:cNvPr>
            <p:cNvGrpSpPr/>
            <p:nvPr/>
          </p:nvGrpSpPr>
          <p:grpSpPr>
            <a:xfrm>
              <a:off x="838200" y="1524000"/>
              <a:ext cx="9765792" cy="4811840"/>
              <a:chOff x="999744" y="1402080"/>
              <a:chExt cx="9765792" cy="481184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D5871DA-A615-8C30-2213-084AF2EA9445}"/>
                  </a:ext>
                </a:extLst>
              </p:cNvPr>
              <p:cNvSpPr/>
              <p:nvPr/>
            </p:nvSpPr>
            <p:spPr>
              <a:xfrm>
                <a:off x="999744" y="1402080"/>
                <a:ext cx="9765792" cy="48118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702194B-99DF-2BCA-D273-5121F1C88D8E}"/>
                  </a:ext>
                </a:extLst>
              </p:cNvPr>
              <p:cNvSpPr/>
              <p:nvPr/>
            </p:nvSpPr>
            <p:spPr>
              <a:xfrm>
                <a:off x="4779264" y="2335913"/>
                <a:ext cx="5254752" cy="200444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지도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핀포인트 찍은 곳의 정보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9CCA63F-91D8-25AC-DC60-F6663871884C}"/>
                  </a:ext>
                </a:extLst>
              </p:cNvPr>
              <p:cNvSpPr/>
              <p:nvPr/>
            </p:nvSpPr>
            <p:spPr>
              <a:xfrm>
                <a:off x="4779264" y="4657344"/>
                <a:ext cx="5254752" cy="13289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스포츠 추천 및 경기 취소 확률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4E777FF-EAFA-1266-22F8-A8FCC1A754B0}"/>
                  </a:ext>
                </a:extLst>
              </p:cNvPr>
              <p:cNvSpPr/>
              <p:nvPr/>
            </p:nvSpPr>
            <p:spPr>
              <a:xfrm>
                <a:off x="1426464" y="1634872"/>
                <a:ext cx="8607552" cy="40716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게시판 등 메뉴</a:t>
                </a: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4163227-C5B9-DAD9-B915-DF423EB89B49}"/>
                </a:ext>
              </a:extLst>
            </p:cNvPr>
            <p:cNvSpPr/>
            <p:nvPr/>
          </p:nvSpPr>
          <p:spPr>
            <a:xfrm>
              <a:off x="1264920" y="2482216"/>
              <a:ext cx="2313432" cy="35290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사용자의 정보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348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 및 웹 사이트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hlinkClick r:id="rId2"/>
              </a:rPr>
              <a:t>웨더아이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- </a:t>
            </a:r>
            <a:r>
              <a:rPr lang="ko-KR" altLang="en-US" dirty="0">
                <a:hlinkClick r:id="rId2"/>
              </a:rPr>
              <a:t>날씨로부터의 자유</a:t>
            </a:r>
            <a:r>
              <a:rPr lang="en-US" altLang="ko-KR" dirty="0">
                <a:hlinkClick r:id="rId2"/>
              </a:rPr>
              <a:t>, </a:t>
            </a:r>
            <a:r>
              <a:rPr lang="ko-KR" altLang="en-US" dirty="0">
                <a:hlinkClick r:id="rId2"/>
              </a:rPr>
              <a:t>날씨와 함께하는 행복 </a:t>
            </a:r>
            <a:r>
              <a:rPr lang="en-US" altLang="ko-KR" dirty="0">
                <a:hlinkClick r:id="rId2"/>
              </a:rPr>
              <a:t>(weatheri.co.kr)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https://www.koreabaseball.com/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4"/>
              </a:rPr>
              <a:t>스코어보드 </a:t>
            </a:r>
            <a:r>
              <a:rPr lang="en-US" altLang="ko-KR" dirty="0">
                <a:hlinkClick r:id="rId4"/>
              </a:rPr>
              <a:t>: </a:t>
            </a:r>
            <a:r>
              <a:rPr lang="ko-KR" altLang="en-US" dirty="0">
                <a:hlinkClick r:id="rId4"/>
              </a:rPr>
              <a:t>네이버 스포츠 </a:t>
            </a:r>
            <a:r>
              <a:rPr lang="en-US" altLang="ko-KR" dirty="0">
                <a:hlinkClick r:id="rId4"/>
              </a:rPr>
              <a:t>(naver.com)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33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진행하는 분야에 대한 리뷰 포함</a:t>
            </a:r>
            <a:endParaRPr lang="en-US" altLang="ko-KR" dirty="0"/>
          </a:p>
          <a:p>
            <a:r>
              <a:rPr lang="ko-KR" altLang="en-US" dirty="0"/>
              <a:t>문제에 대해 현재 시점에서 참고할 수 있는 최신 정보</a:t>
            </a:r>
            <a:endParaRPr lang="en-US" altLang="ko-KR" dirty="0"/>
          </a:p>
          <a:p>
            <a:r>
              <a:rPr lang="ko-KR" altLang="en-US" dirty="0"/>
              <a:t>문제에 대한 과거의 내용 및 결과 포함</a:t>
            </a:r>
            <a:endParaRPr lang="en-US" altLang="ko-KR" dirty="0"/>
          </a:p>
          <a:p>
            <a:r>
              <a:rPr lang="ko-KR" altLang="en-US" dirty="0"/>
              <a:t>기타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66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33544-923A-1514-15D6-FC943997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진행하는 분야에 대한 리뷰</a:t>
            </a:r>
          </a:p>
        </p:txBody>
      </p:sp>
      <p:pic>
        <p:nvPicPr>
          <p:cNvPr id="5" name="내용 개체 틀 4" descr="텍스트, 경기장, 스포츠 경기장, 야외이(가) 표시된 사진&#10;&#10;자동 생성된 설명">
            <a:extLst>
              <a:ext uri="{FF2B5EF4-FFF2-40B4-BE49-F238E27FC236}">
                <a16:creationId xmlns:a16="http://schemas.microsoft.com/office/drawing/2014/main" id="{06CBD009-604F-D1E2-3C0B-01A9890FF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2" y="1842453"/>
            <a:ext cx="4006472" cy="25305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9247A-C8CF-8B27-4B54-430C5D0798F8}"/>
              </a:ext>
            </a:extLst>
          </p:cNvPr>
          <p:cNvSpPr txBox="1"/>
          <p:nvPr/>
        </p:nvSpPr>
        <p:spPr>
          <a:xfrm>
            <a:off x="604204" y="4683514"/>
            <a:ext cx="4279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 조건은 실외 활동을 계획하는데 큰 영향을 미친다</a:t>
            </a:r>
            <a:r>
              <a:rPr lang="en-US" altLang="ko-KR" dirty="0"/>
              <a:t>.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강우</a:t>
            </a:r>
            <a:r>
              <a:rPr lang="en-US" altLang="ko-KR" dirty="0"/>
              <a:t>, </a:t>
            </a:r>
            <a:r>
              <a:rPr lang="ko-KR" altLang="en-US" dirty="0"/>
              <a:t>바람 등의 요소는 스포츠의 경기 진행에 영향을 미치고 선수 및 관중들의 안전에도 문제가 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EDB630-BA72-0CFD-2327-87E5C46E8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840" y="1842452"/>
            <a:ext cx="4352544" cy="25305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3A91C3-D998-B614-AB99-0F393ABD8B7F}"/>
              </a:ext>
            </a:extLst>
          </p:cNvPr>
          <p:cNvSpPr txBox="1"/>
          <p:nvPr/>
        </p:nvSpPr>
        <p:spPr>
          <a:xfrm>
            <a:off x="6096000" y="4683514"/>
            <a:ext cx="4352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날씨가 애매할 경우 경기장에 직접 가거나 간 사람들이 작성한 게시판의 글에 의해서만 알 수가 있다</a:t>
            </a:r>
            <a:r>
              <a:rPr lang="en-US" altLang="ko-KR" dirty="0"/>
              <a:t>.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 이러한 정보를 얻기 위해 사용자들은 여러 웹사이트나 앱을 병행해서 사용해야 하는 어려움이 있었다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74D4E3D-48F4-03E1-FCDF-EF3063CFF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088" y="1842451"/>
            <a:ext cx="4006472" cy="253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3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945F8-B251-4B37-2B05-D94C3DB1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문제에 대한 과거의 내용 및 결과 포함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D9D3A-602F-CE0A-38EC-679685DB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Söhne"/>
              </a:rPr>
              <a:t>과거에는 이와 같은 문제에 대한 해결책이 제한적이어서 </a:t>
            </a:r>
            <a:r>
              <a:rPr lang="en-US" altLang="ko-KR" b="0" i="0" dirty="0">
                <a:effectLst/>
                <a:latin typeface="Söhne"/>
              </a:rPr>
              <a:t> </a:t>
            </a:r>
            <a:r>
              <a:rPr lang="ko-KR" altLang="en-US" b="0" i="0" dirty="0">
                <a:effectLst/>
                <a:latin typeface="Söhne"/>
              </a:rPr>
              <a:t>사용자들은 다른 웹사이트에서 날씨 정보를 확인하고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스포츠 일정을 따로 찾아야 했다</a:t>
            </a:r>
            <a:r>
              <a:rPr lang="en-US" altLang="ko-KR" b="0" i="0" dirty="0">
                <a:effectLst/>
                <a:latin typeface="Söhne"/>
              </a:rPr>
              <a:t>. </a:t>
            </a:r>
          </a:p>
          <a:p>
            <a:endParaRPr lang="en-US" altLang="ko-KR" b="0" i="0" dirty="0">
              <a:effectLst/>
              <a:latin typeface="Söhne"/>
            </a:endParaRPr>
          </a:p>
          <a:p>
            <a:r>
              <a:rPr lang="ko-KR" altLang="en-US" b="0" i="0" dirty="0">
                <a:effectLst/>
                <a:latin typeface="Söhne"/>
              </a:rPr>
              <a:t>또한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날씨와 스포츠 데이터를 연동한 웹사이트는 제한적이고</a:t>
            </a:r>
            <a:r>
              <a:rPr lang="en-US" altLang="ko-KR" b="0" i="0" dirty="0">
                <a:effectLst/>
                <a:latin typeface="Söhne"/>
              </a:rPr>
              <a:t>, </a:t>
            </a:r>
            <a:r>
              <a:rPr lang="ko-KR" altLang="en-US" b="0" i="0" dirty="0">
                <a:effectLst/>
                <a:latin typeface="Söhne"/>
              </a:rPr>
              <a:t>개인화된 추천 시스템이 부족하므로 만들어야 </a:t>
            </a:r>
            <a:r>
              <a:rPr lang="ko-KR" altLang="en-US" b="0" i="0" dirty="0" err="1">
                <a:effectLst/>
                <a:latin typeface="Söhne"/>
              </a:rPr>
              <a:t>겠다고</a:t>
            </a:r>
            <a:r>
              <a:rPr lang="ko-KR" altLang="en-US" b="0" i="0" dirty="0">
                <a:effectLst/>
                <a:latin typeface="Söhne"/>
              </a:rPr>
              <a:t> 생각했다</a:t>
            </a:r>
            <a:r>
              <a:rPr lang="en-US" altLang="ko-KR" b="0" i="0" dirty="0">
                <a:effectLst/>
                <a:latin typeface="Söhne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87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0E0D9-275F-1754-06D0-A6DDDC06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문제에 대해 현재 시점에서 참고할 수 있는 최신 정보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2CB3C3F-D138-39C7-6B24-63BF43AA6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8777"/>
            <a:ext cx="4892040" cy="325843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A6FABD-3B53-E4D9-3F04-D6B1EEBD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865" y="2086701"/>
            <a:ext cx="4982270" cy="32584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EB19EA-F9F2-0D9D-EF6D-9CEE00094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641" y="2086700"/>
            <a:ext cx="3823286" cy="325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9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01701"/>
            <a:ext cx="10515600" cy="1325563"/>
          </a:xfrm>
        </p:spPr>
        <p:txBody>
          <a:bodyPr/>
          <a:lstStyle/>
          <a:p>
            <a:r>
              <a:rPr lang="ko-KR" altLang="en-US" dirty="0" err="1"/>
              <a:t>개발일정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56452" y="24516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976FFDC-3BD1-504E-AD8D-73779E6C5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310658"/>
              </p:ext>
            </p:extLst>
          </p:nvPr>
        </p:nvGraphicFramePr>
        <p:xfrm>
          <a:off x="597408" y="2133600"/>
          <a:ext cx="11119104" cy="3949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70912">
                  <a:extLst>
                    <a:ext uri="{9D8B030D-6E8A-4147-A177-3AD203B41FA5}">
                      <a16:colId xmlns:a16="http://schemas.microsoft.com/office/drawing/2014/main" val="2216978512"/>
                    </a:ext>
                  </a:extLst>
                </a:gridCol>
                <a:gridCol w="1235456">
                  <a:extLst>
                    <a:ext uri="{9D8B030D-6E8A-4147-A177-3AD203B41FA5}">
                      <a16:colId xmlns:a16="http://schemas.microsoft.com/office/drawing/2014/main" val="3261761974"/>
                    </a:ext>
                  </a:extLst>
                </a:gridCol>
                <a:gridCol w="1235456">
                  <a:extLst>
                    <a:ext uri="{9D8B030D-6E8A-4147-A177-3AD203B41FA5}">
                      <a16:colId xmlns:a16="http://schemas.microsoft.com/office/drawing/2014/main" val="2826162149"/>
                    </a:ext>
                  </a:extLst>
                </a:gridCol>
                <a:gridCol w="1235456">
                  <a:extLst>
                    <a:ext uri="{9D8B030D-6E8A-4147-A177-3AD203B41FA5}">
                      <a16:colId xmlns:a16="http://schemas.microsoft.com/office/drawing/2014/main" val="4284110875"/>
                    </a:ext>
                  </a:extLst>
                </a:gridCol>
                <a:gridCol w="1235456">
                  <a:extLst>
                    <a:ext uri="{9D8B030D-6E8A-4147-A177-3AD203B41FA5}">
                      <a16:colId xmlns:a16="http://schemas.microsoft.com/office/drawing/2014/main" val="872570516"/>
                    </a:ext>
                  </a:extLst>
                </a:gridCol>
                <a:gridCol w="1235456">
                  <a:extLst>
                    <a:ext uri="{9D8B030D-6E8A-4147-A177-3AD203B41FA5}">
                      <a16:colId xmlns:a16="http://schemas.microsoft.com/office/drawing/2014/main" val="1656484075"/>
                    </a:ext>
                  </a:extLst>
                </a:gridCol>
                <a:gridCol w="1235456">
                  <a:extLst>
                    <a:ext uri="{9D8B030D-6E8A-4147-A177-3AD203B41FA5}">
                      <a16:colId xmlns:a16="http://schemas.microsoft.com/office/drawing/2014/main" val="1873354885"/>
                    </a:ext>
                  </a:extLst>
                </a:gridCol>
                <a:gridCol w="1235456">
                  <a:extLst>
                    <a:ext uri="{9D8B030D-6E8A-4147-A177-3AD203B41FA5}">
                      <a16:colId xmlns:a16="http://schemas.microsoft.com/office/drawing/2014/main" val="3678721360"/>
                    </a:ext>
                  </a:extLst>
                </a:gridCol>
              </a:tblGrid>
              <a:tr h="5695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38982"/>
                  </a:ext>
                </a:extLst>
              </a:tr>
              <a:tr h="56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정보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1990"/>
                  </a:ext>
                </a:extLst>
              </a:tr>
              <a:tr h="56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정보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91160"/>
                  </a:ext>
                </a:extLst>
              </a:tr>
              <a:tr h="56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설계 및 문서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261946"/>
                  </a:ext>
                </a:extLst>
              </a:tr>
              <a:tr h="56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프로그램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407830"/>
                  </a:ext>
                </a:extLst>
              </a:tr>
              <a:tr h="532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검토 및 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657995"/>
                  </a:ext>
                </a:extLst>
              </a:tr>
              <a:tr h="569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보고서 및 최종 정리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97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7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1DE4F-03AB-12CC-A1E7-07D7FABF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입력에 대한 요구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69AB1-4751-0E1A-824E-49F80980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2000" b="1" dirty="0">
                <a:solidFill>
                  <a:srgbClr val="374151"/>
                </a:solidFill>
                <a:latin typeface="Söhne"/>
              </a:rPr>
              <a:t>로그인 기능</a:t>
            </a:r>
            <a:r>
              <a:rPr lang="en-US" altLang="ko-KR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ko-KR" alt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회원가입과 로그인으로 사용자가 선호하는 스포츠나 팀을 등록 할 수 있게 할 예정이다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algn="l"/>
            <a:r>
              <a:rPr lang="ko-KR" altLang="en-US" sz="2000" b="1" dirty="0">
                <a:solidFill>
                  <a:srgbClr val="374151"/>
                </a:solidFill>
                <a:latin typeface="Söhne"/>
              </a:rPr>
              <a:t>게시판 기능</a:t>
            </a:r>
            <a:r>
              <a:rPr lang="en-US" altLang="ko-KR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ko-KR" alt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서로 의견을 자유롭게 말할 수 있게 게시판을 만들 예정이다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algn="l"/>
            <a:r>
              <a:rPr lang="ko-KR" altLang="en-US" sz="2000" b="1" dirty="0">
                <a:solidFill>
                  <a:srgbClr val="374151"/>
                </a:solidFill>
                <a:latin typeface="Söhne"/>
              </a:rPr>
              <a:t>날씨 정보 입력</a:t>
            </a:r>
            <a:r>
              <a:rPr lang="en-US" altLang="ko-KR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ko-KR" alt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사용자의 현재 </a:t>
            </a:r>
            <a:r>
              <a:rPr lang="ko-KR" altLang="en-US" sz="2000" dirty="0">
                <a:solidFill>
                  <a:srgbClr val="374151"/>
                </a:solidFill>
                <a:latin typeface="Söhne"/>
              </a:rPr>
              <a:t>위치나 선택한 지역의 날씨 정보를 받을 예정이다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0694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27E8C-9A2A-947A-B83F-806C7B38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주기능에 대한 요구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01FFE-5DAF-39FE-B88E-8C02E3BBB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ko-KR" altLang="en-US" sz="2000" b="1" i="0" dirty="0">
                <a:solidFill>
                  <a:srgbClr val="374151"/>
                </a:solidFill>
                <a:effectLst/>
                <a:latin typeface="Söhne"/>
              </a:rPr>
              <a:t>개인화된 스포츠 이벤트 추천</a:t>
            </a:r>
            <a:r>
              <a:rPr lang="en-US" altLang="ko-KR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ko-KR" alt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사용자의 현재 위치 및 스포츠 관심사를 고려하여 개인화된 스포츠 이벤트를 </a:t>
            </a:r>
            <a:r>
              <a:rPr lang="ko-KR" altLang="en-US" sz="2000" dirty="0">
                <a:solidFill>
                  <a:srgbClr val="374151"/>
                </a:solidFill>
                <a:latin typeface="Söhne"/>
              </a:rPr>
              <a:t>추천 할 예정이다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sz="2000" b="1" i="0" dirty="0">
                <a:solidFill>
                  <a:srgbClr val="374151"/>
                </a:solidFill>
                <a:effectLst/>
                <a:latin typeface="Söhne"/>
              </a:rPr>
              <a:t>알림 서비스</a:t>
            </a:r>
            <a:r>
              <a:rPr lang="en-US" altLang="ko-KR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ko-KR" alt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사용자가 관심 있는 스포츠 이벤트에 대한 업데이트를 받을 수 있는 알림 서비스를 제공할 예정이다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sz="2000" b="1" i="0" dirty="0">
                <a:solidFill>
                  <a:srgbClr val="374151"/>
                </a:solidFill>
                <a:effectLst/>
                <a:latin typeface="Söhne"/>
              </a:rPr>
              <a:t>데이터베이스 관리</a:t>
            </a:r>
            <a:r>
              <a:rPr lang="en-US" altLang="ko-KR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ko-KR" alt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날씨 정보와 스포츠 이벤트 데이터를 </a:t>
            </a:r>
            <a:r>
              <a:rPr lang="ko-KR" altLang="en-US" sz="2000" b="0" i="0" dirty="0" err="1">
                <a:solidFill>
                  <a:srgbClr val="374151"/>
                </a:solidFill>
                <a:effectLst/>
                <a:latin typeface="Söhne"/>
              </a:rPr>
              <a:t>구조화하여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 데이터베이스에 저장 및 관리 할 예정이다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ko-KR" altLang="en-US" sz="2000" b="1" i="0" dirty="0">
                <a:solidFill>
                  <a:srgbClr val="374151"/>
                </a:solidFill>
                <a:effectLst/>
                <a:latin typeface="Söhne"/>
              </a:rPr>
              <a:t>알고리즘을 만들고 확률 예측</a:t>
            </a:r>
            <a:r>
              <a:rPr lang="en-US" altLang="ko-KR" sz="2000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ko-KR" alt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날씨 정보와 과거 데이터를 종합해서 취소될 확률을 구해 웹 페이지 상에 표현 할 예정이다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64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3237B-91DD-9A04-6181-C0A652F0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결과물에 대한 요구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455E94-4B98-4D08-93CB-89303F5C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많은 사람들이 불편함 없이 시간을 아끼고 많은 유익한 데이터를 얻어 갈 수 있는 웹사이트를 만드는 것이 목표이다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31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417</Words>
  <Application>Microsoft Office PowerPoint</Application>
  <PresentationFormat>와이드스크린</PresentationFormat>
  <Paragraphs>74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Söhne</vt:lpstr>
      <vt:lpstr>맑은 고딕</vt:lpstr>
      <vt:lpstr>Arial</vt:lpstr>
      <vt:lpstr>Office 테마</vt:lpstr>
      <vt:lpstr>날씨와 스포츠</vt:lpstr>
      <vt:lpstr>개발 배경</vt:lpstr>
      <vt:lpstr>진행하는 분야에 대한 리뷰</vt:lpstr>
      <vt:lpstr>문제에 대한 과거의 내용 및 결과 포함</vt:lpstr>
      <vt:lpstr>문제에 대해 현재 시점에서 참고할 수 있는 최신 정보</vt:lpstr>
      <vt:lpstr>개발일정</vt:lpstr>
      <vt:lpstr>입력에 대한 요구 내용</vt:lpstr>
      <vt:lpstr>주기능에 대한 요구 설명</vt:lpstr>
      <vt:lpstr>결과물에 대한 요구 설명</vt:lpstr>
      <vt:lpstr>개발 내용 요점 – 파일 구성도</vt:lpstr>
      <vt:lpstr>메인 화면 구현 예시 </vt:lpstr>
      <vt:lpstr>서브 화면 구현 예시 </vt:lpstr>
      <vt:lpstr>참고자료 및 웹 사이트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중간 결과 발표</dc:title>
  <dc:creator>hallym</dc:creator>
  <cp:lastModifiedBy>성빈 조</cp:lastModifiedBy>
  <cp:revision>40</cp:revision>
  <dcterms:created xsi:type="dcterms:W3CDTF">2022-11-24T01:36:43Z</dcterms:created>
  <dcterms:modified xsi:type="dcterms:W3CDTF">2023-10-18T04:31:16Z</dcterms:modified>
</cp:coreProperties>
</file>