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4" r:id="rId5"/>
    <p:sldId id="261" r:id="rId6"/>
    <p:sldId id="262" r:id="rId7"/>
    <p:sldId id="258" r:id="rId8"/>
    <p:sldId id="265" r:id="rId9"/>
    <p:sldId id="263" r:id="rId10"/>
    <p:sldId id="266" r:id="rId11"/>
    <p:sldId id="269" r:id="rId12"/>
    <p:sldId id="2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2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1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8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1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7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804A-0246-4226-937B-B71A681A300B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0074-98B6-4EA1-AE4E-99602C0860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xrogerex.shinyapps.io/final" TargetMode="External"/><Relationship Id="rId2" Type="http://schemas.openxmlformats.org/officeDocument/2006/relationships/hyperlink" Target="https://github.com/sxrogerex/DataScience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93980"/>
            <a:ext cx="12192000" cy="2488702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106 Data Science </a:t>
            </a:r>
            <a:b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Final Report</a:t>
            </a:r>
            <a:endParaRPr lang="zh-TW" altLang="en-US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68054"/>
            <a:ext cx="9144000" cy="1046018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105356002 MIS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 蔡佑晟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FORMULAS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Short Sleeves = a + b1 * Sex + b2 * Income + 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Long-sleeved shirts = a + b1 * Sex + b2 * Income + e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Shorts = a + b1 * Sex + b2 * Income + e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Trousers = a + b1 * Sex + b2 * Income + e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Hoodies = a + b1 * Sex + b2 * Income + e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Price of Coats = a + b1 * Sex + b2 * Income + e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227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ADJUSTED R SQUARE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Low: 0.01 – 0.09</a:t>
            </a:r>
          </a:p>
          <a:p>
            <a:r>
              <a:rPr lang="en-US" altLang="zh-TW" dirty="0" smtClean="0"/>
              <a:t>Medium: 0.09 – 0.25</a:t>
            </a:r>
          </a:p>
          <a:p>
            <a:r>
              <a:rPr lang="en-US" altLang="zh-TW" strike="sngStrike" dirty="0" smtClean="0"/>
              <a:t>High: 0.25 up</a:t>
            </a:r>
            <a:endParaRPr lang="zh-TW" altLang="en-US" strike="sngStrike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233" y="2224380"/>
            <a:ext cx="5795890" cy="33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OUTPUT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Performance:</a:t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en-US" altLang="zh-TW" dirty="0" smtClean="0"/>
              <a:t>Spearman rank correlation: </a:t>
            </a:r>
            <a:r>
              <a:rPr lang="en-US" altLang="zh-TW" dirty="0" smtClean="0"/>
              <a:t>Modestly correlated</a:t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en-US" altLang="zh-TW" dirty="0" smtClean="0"/>
              <a:t>Linear regression:</a:t>
            </a:r>
            <a:r>
              <a:rPr lang="zh-TW" altLang="en-US" dirty="0"/>
              <a:t> </a:t>
            </a:r>
            <a:r>
              <a:rPr lang="en-US" altLang="zh-TW" dirty="0" smtClean="0"/>
              <a:t>R-Square not high, bad predict power</a:t>
            </a:r>
          </a:p>
          <a:p>
            <a:endParaRPr lang="en-US" altLang="zh-TW" dirty="0"/>
          </a:p>
          <a:p>
            <a:r>
              <a:rPr lang="en-US" altLang="zh-TW" dirty="0" smtClean="0"/>
              <a:t>Most challenging part:</a:t>
            </a:r>
            <a:br>
              <a:rPr lang="en-US" altLang="zh-TW" dirty="0" smtClean="0"/>
            </a:br>
            <a:r>
              <a:rPr lang="en-US" altLang="zh-TW" dirty="0" smtClean="0"/>
              <a:t>1. Hard to design a good questionnaire</a:t>
            </a:r>
            <a:br>
              <a:rPr lang="en-US" altLang="zh-TW" dirty="0" smtClean="0"/>
            </a:br>
            <a:r>
              <a:rPr lang="en-US" altLang="zh-TW" dirty="0" smtClean="0"/>
              <a:t>2. Preprocessing data takes lots of time</a:t>
            </a:r>
            <a:br>
              <a:rPr lang="en-US" altLang="zh-TW" dirty="0" smtClean="0"/>
            </a:br>
            <a:r>
              <a:rPr lang="en-US" altLang="zh-TW" dirty="0" smtClean="0"/>
              <a:t>3. Result may be bad because of many reasons, ex. Data quality, </a:t>
            </a:r>
            <a:br>
              <a:rPr lang="en-US" altLang="zh-TW" dirty="0" smtClean="0"/>
            </a:br>
            <a:r>
              <a:rPr lang="en-US" altLang="zh-TW" dirty="0" smtClean="0"/>
              <a:t>     sample size, modelling…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876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GITHUB &amp; SHINYAPPS.IO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GitHub: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https://github.com/sxrogerex/DataScienceFinal</a:t>
            </a:r>
            <a:endParaRPr lang="en-US" altLang="zh-TW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SHINYAPPS.IO:</a:t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http://sxrogerex.shinyapps.io/final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853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INPUT</a:t>
            </a:r>
            <a:endParaRPr lang="zh-TW" altLang="en-US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Source: 279</a:t>
            </a:r>
            <a:r>
              <a:rPr lang="zh-TW" altLang="en-US" dirty="0" smtClean="0"/>
              <a:t> </a:t>
            </a:r>
            <a:r>
              <a:rPr lang="en-US" altLang="zh-TW" dirty="0" smtClean="0"/>
              <a:t>online questionnaire</a:t>
            </a:r>
          </a:p>
          <a:p>
            <a:endParaRPr lang="en-US" altLang="zh-TW" dirty="0"/>
          </a:p>
          <a:p>
            <a:r>
              <a:rPr lang="en-US" altLang="zh-TW" dirty="0" smtClean="0"/>
              <a:t>Input Format: csv</a:t>
            </a:r>
          </a:p>
          <a:p>
            <a:endParaRPr lang="en-US" altLang="zh-TW" dirty="0"/>
          </a:p>
          <a:p>
            <a:r>
              <a:rPr lang="en-US" altLang="zh-TW" dirty="0" smtClean="0"/>
              <a:t>Preprocessing:</a:t>
            </a:r>
            <a:br>
              <a:rPr lang="en-US" altLang="zh-TW" dirty="0" smtClean="0"/>
            </a:br>
            <a:r>
              <a:rPr lang="en-US" altLang="zh-TW" dirty="0" smtClean="0"/>
              <a:t>1. Transform Mandarin into English</a:t>
            </a:r>
            <a:br>
              <a:rPr lang="en-US" altLang="zh-TW" dirty="0" smtClean="0"/>
            </a:br>
            <a:r>
              <a:rPr lang="en-US" altLang="zh-TW" dirty="0" smtClean="0"/>
              <a:t>2. Transform ordinal variables into numbers, ex. </a:t>
            </a:r>
            <a:r>
              <a:rPr lang="zh-TW" altLang="en-US" dirty="0" smtClean="0"/>
              <a:t>非常滿意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br>
              <a:rPr lang="en-US" altLang="zh-TW" dirty="0" smtClean="0"/>
            </a:br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mean to replace range of some ordinal variables, </a:t>
            </a:r>
            <a:br>
              <a:rPr lang="en-US" altLang="zh-TW" dirty="0" smtClean="0"/>
            </a:br>
            <a:r>
              <a:rPr lang="en-US" altLang="zh-TW" dirty="0" smtClean="0"/>
              <a:t>     ex. $0 - $300 &gt; $150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INPUT - DATA</a:t>
            </a:r>
            <a:endParaRPr lang="zh-TW" altLang="en-US" sz="8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42207"/>
              </p:ext>
            </p:extLst>
          </p:nvPr>
        </p:nvGraphicFramePr>
        <p:xfrm>
          <a:off x="838200" y="1825625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720701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5204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6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Sex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Male: 1,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Female: 0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36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Income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[$0 - $5,000], [$5000 - $10,000], [$10,000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- $15,000]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[$15,000 - $20,000], [$20,000 up]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Purchase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Frequency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[1 week], [1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month], [3 months], 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[6 months], [6 months up]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7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of Short Sleeves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altLang="zh-TW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[$0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- $300],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[$300 - $500],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[$500 - $1000],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[$1000 - $1500],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[$1500 - $2000],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[$2000 up]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3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of Long-Sleeved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Shirt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</a:t>
                      </a:r>
                      <a:r>
                        <a:rPr lang="en-US" altLang="zh-TW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of Shorts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18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of Trousers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of Hoodies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6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Price of Coats</a:t>
                      </a:r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2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INPUT – RAW DATA</a:t>
            </a:r>
            <a:endParaRPr lang="zh-TW" altLang="en-US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00938"/>
            <a:ext cx="11572875" cy="40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8000" b="1" dirty="0" smtClean="0">
                <a:solidFill>
                  <a:schemeClr val="bg1">
                    <a:lumMod val="95000"/>
                  </a:schemeClr>
                </a:solidFill>
              </a:rPr>
              <a:t>INPUT – AFTER PROCESSING</a:t>
            </a:r>
            <a:endParaRPr lang="zh-TW" altLang="en-US" sz="8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1" y="1996905"/>
            <a:ext cx="11125201" cy="40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MODELING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Spearman rank correlation</a:t>
            </a:r>
            <a:br>
              <a:rPr lang="en-US" altLang="zh-TW" dirty="0" smtClean="0"/>
            </a:br>
            <a:r>
              <a:rPr lang="en-US" altLang="zh-TW" dirty="0" smtClean="0"/>
              <a:t>-null model:</a:t>
            </a:r>
            <a:r>
              <a:rPr lang="zh-TW" altLang="en-US" dirty="0"/>
              <a:t> </a:t>
            </a:r>
            <a:r>
              <a:rPr lang="en-US" altLang="zh-TW" dirty="0" smtClean="0"/>
              <a:t>all variables have no relation between each other</a:t>
            </a:r>
            <a:br>
              <a:rPr lang="en-US" altLang="zh-TW" dirty="0" smtClean="0"/>
            </a:br>
            <a:endParaRPr lang="en-US" altLang="zh-TW" dirty="0"/>
          </a:p>
          <a:p>
            <a:r>
              <a:rPr lang="en-US" altLang="zh-TW" dirty="0" smtClean="0"/>
              <a:t>Linear regression + k-fold cross validation</a:t>
            </a:r>
            <a:br>
              <a:rPr lang="en-US" altLang="zh-TW" dirty="0" smtClean="0"/>
            </a:br>
            <a:r>
              <a:rPr lang="en-US" altLang="zh-TW" dirty="0" smtClean="0"/>
              <a:t>-null model:</a:t>
            </a:r>
            <a:r>
              <a:rPr lang="zh-TW" altLang="en-US" dirty="0"/>
              <a:t> </a:t>
            </a:r>
            <a:r>
              <a:rPr lang="en-US" altLang="zh-TW" dirty="0" smtClean="0"/>
              <a:t>y = a + 0 * x1 + 0 * x2 + e</a:t>
            </a:r>
            <a:br>
              <a:rPr lang="en-US" altLang="zh-TW" dirty="0" smtClean="0"/>
            </a:br>
            <a:r>
              <a:rPr lang="en-US" altLang="zh-TW" dirty="0" smtClean="0"/>
              <a:t>-5-fold cross validation</a:t>
            </a:r>
            <a:br>
              <a:rPr lang="en-US" altLang="zh-TW" dirty="0" smtClean="0"/>
            </a:br>
            <a:r>
              <a:rPr lang="en-US" altLang="zh-TW" dirty="0" smtClean="0"/>
              <a:t>-use 2 variables (income, sex) to predict the price customer willing to </a:t>
            </a:r>
            <a:br>
              <a:rPr lang="en-US" altLang="zh-TW" dirty="0" smtClean="0"/>
            </a:br>
            <a:r>
              <a:rPr lang="en-US" altLang="zh-TW" dirty="0" smtClean="0"/>
              <a:t>  pay for different kinds of clothes</a:t>
            </a:r>
          </a:p>
        </p:txBody>
      </p:sp>
    </p:spTree>
    <p:extLst>
      <p:ext uri="{BB962C8B-B14F-4D97-AF65-F5344CB8AC3E}">
        <p14:creationId xmlns:p14="http://schemas.microsoft.com/office/powerpoint/2010/main" val="21943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6000" b="1" dirty="0" smtClean="0"/>
              <a:t>SPEARMAN RANK CORRELATION</a:t>
            </a:r>
            <a:endParaRPr lang="zh-TW" altLang="en-US" sz="6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Except of purchase frequency, the correlation between all variables are statistically significant.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" y="2800014"/>
            <a:ext cx="11063288" cy="33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b="1" dirty="0" smtClean="0"/>
              <a:t>LINEAR REGRESSION</a:t>
            </a:r>
            <a:endParaRPr lang="zh-TW" altLang="en-US" sz="8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Focus on 3 variables: Income, Sex, and Price</a:t>
            </a:r>
          </a:p>
          <a:p>
            <a:pPr marL="0" indent="0">
              <a:buNone/>
            </a:pPr>
            <a:r>
              <a:rPr lang="en-US" altLang="zh-TW" dirty="0" smtClean="0"/>
              <a:t>   (Which are correlated)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Income, Sex of sample data                                   The price willing to pay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90" y="3300413"/>
            <a:ext cx="3316166" cy="28610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0413"/>
            <a:ext cx="5905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8">
      <a:dk1>
        <a:srgbClr val="F2F2F2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2F2F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317</Words>
  <Application>Microsoft Office PowerPoint</Application>
  <PresentationFormat>寬螢幕</PresentationFormat>
  <Paragraphs>63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106 Data Science  Final Report</vt:lpstr>
      <vt:lpstr>GITHUB &amp; SHINYAPPS.IO</vt:lpstr>
      <vt:lpstr>INPUT</vt:lpstr>
      <vt:lpstr>INPUT - DATA</vt:lpstr>
      <vt:lpstr>INPUT – RAW DATA</vt:lpstr>
      <vt:lpstr>INPUT – AFTER PROCESSING</vt:lpstr>
      <vt:lpstr>MODELING</vt:lpstr>
      <vt:lpstr>SPEARMAN RANK CORRELATION</vt:lpstr>
      <vt:lpstr>LINEAR REGRESSION</vt:lpstr>
      <vt:lpstr>FORMULAS</vt:lpstr>
      <vt:lpstr>ADJUSTED R SQUARE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 Data Science  Final Report</dc:title>
  <dc:creator>Asus</dc:creator>
  <cp:lastModifiedBy>Asus</cp:lastModifiedBy>
  <cp:revision>14</cp:revision>
  <dcterms:created xsi:type="dcterms:W3CDTF">2018-01-08T19:49:34Z</dcterms:created>
  <dcterms:modified xsi:type="dcterms:W3CDTF">2018-01-08T21:59:09Z</dcterms:modified>
</cp:coreProperties>
</file>