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25" autoAdjust="0"/>
  </p:normalViewPr>
  <p:slideViewPr>
    <p:cSldViewPr snapToGrid="0">
      <p:cViewPr varScale="1">
        <p:scale>
          <a:sx n="49" d="100"/>
          <a:sy n="49" d="100"/>
        </p:scale>
        <p:origin x="1336" y="24"/>
      </p:cViewPr>
      <p:guideLst/>
    </p:cSldViewPr>
  </p:slideViewPr>
  <p:notesTextViewPr>
    <p:cViewPr>
      <p:scale>
        <a:sx n="1" d="1"/>
        <a:sy n="1" d="1"/>
      </p:scale>
      <p:origin x="0" y="-2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0327-E789-4B0A-A389-B684D39B6D3A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7E18-2340-4785-A051-C2D84D9643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62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https://www.inc.com/james-paine/10-real-use-cases-for-augmented-reality.html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7E18-2340-4785-A051-C2D84D9643E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74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far the chilliest yet fun hackathon, thank the organizing team for the support they have given.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7E18-2340-4785-A051-C2D84D9643E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27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 we’ve experience: </a:t>
            </a:r>
          </a:p>
          <a:p>
            <a:r>
              <a:rPr lang="en-SG" b="1" u="sng" dirty="0"/>
              <a:t>HARDWARE</a:t>
            </a:r>
          </a:p>
          <a:p>
            <a:pPr marL="171450" indent="-171450">
              <a:buFontTx/>
              <a:buChar char="-"/>
            </a:pPr>
            <a:r>
              <a:rPr lang="en-SG" dirty="0"/>
              <a:t>3 DOF controller doesn’t integrate well with 6 DOF headset</a:t>
            </a:r>
          </a:p>
          <a:p>
            <a:pPr marL="171450" indent="-171450">
              <a:buFontTx/>
              <a:buChar char="-"/>
            </a:pPr>
            <a:r>
              <a:rPr lang="en-SG" dirty="0"/>
              <a:t>Flickering of frames whenever we move too far from </a:t>
            </a:r>
            <a:r>
              <a:rPr lang="en-SG"/>
              <a:t>the marker </a:t>
            </a:r>
            <a:r>
              <a:rPr lang="en-SG" dirty="0"/>
              <a:t>or the calibrated position.</a:t>
            </a:r>
          </a:p>
          <a:p>
            <a:pPr marL="171450" indent="-171450">
              <a:buFontTx/>
              <a:buChar char="-"/>
            </a:pPr>
            <a:r>
              <a:rPr lang="en-SG" dirty="0"/>
              <a:t>Lens alignment is bad (no physical focus tool)</a:t>
            </a:r>
          </a:p>
          <a:p>
            <a:pPr marL="0" indent="0">
              <a:buFontTx/>
              <a:buNone/>
            </a:pPr>
            <a:r>
              <a:rPr lang="en-SG" b="1" u="sng" dirty="0"/>
              <a:t>SDK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dirty="0"/>
              <a:t>Lacking in terms of architectural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dirty="0"/>
              <a:t>VR, AR and Controller modules are not cohesive.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SG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SG" dirty="0"/>
          </a:p>
          <a:p>
            <a:pPr marL="0" indent="0">
              <a:buFontTx/>
              <a:buNone/>
            </a:pPr>
            <a:endParaRPr lang="en-SG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7E18-2340-4785-A051-C2D84D9643E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0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2D55-C845-45CD-B047-0D106BE1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5D502-6828-4453-968E-742913A1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9497-CB46-4EA5-A03C-0C9D272A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5001-813A-48CF-B270-484669A4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7FB6-6A85-4E97-A8CF-F30BEB2C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90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4C37-1A71-45AB-800D-74606FDF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BA555-B4B4-4CDF-9478-113CC7570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354F-F7DC-4AAF-A7DB-CE51DED1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1F6-15FA-4D0A-B681-30F9ABA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8594-3E97-4C84-9E73-7EE32659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2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23826-03CE-4974-AD52-7EDE89D17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88836-3EF2-41CE-A5D4-BF1E90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2CC4-9BCD-4F95-B8CF-D7BB5612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A6EE-8D5F-4145-9F52-02EAE7A3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7A3D-77AD-4983-BE5F-672FCE25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34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5DF1-02E7-6746-AB10-1B84CBA8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0" y="764772"/>
            <a:ext cx="10665229" cy="689956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D06E-0A4B-844F-AD79-B7AC99E9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4770" y="1454728"/>
            <a:ext cx="10665229" cy="4605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39A63-C208-B347-818F-10DD5A6F8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2063" y="6252236"/>
            <a:ext cx="1074007" cy="431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42F9C-95E3-AE40-8351-165B30B55D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11" y="6516061"/>
            <a:ext cx="812117" cy="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5F35-98AB-124F-8939-EAF92CDCDA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29" y="764771"/>
            <a:ext cx="10670771" cy="5303520"/>
          </a:xfrm>
        </p:spPr>
        <p:txBody>
          <a:bodyPr lIns="0" rIns="0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6510E-353D-024F-98CD-69514B14D3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411" y="6516061"/>
            <a:ext cx="812117" cy="164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D4A8D-5FE0-3C4F-911B-6F8A586CEC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2063" y="6252236"/>
            <a:ext cx="1074007" cy="4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3001-EF46-47C4-9215-298DF29B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176D-3EA0-4158-A985-159FEC0D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2635-4486-4F79-A7CB-5CEAE7A9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8419-319C-432F-A12C-E5F5E7DD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1A04-067E-4292-AF4A-140BB04E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31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F9C-E0D9-42D0-BD07-533C6C0E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5E28B-6490-4425-AE7C-19C3EDCF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7A60-CFDE-4A2A-BBBD-F06C589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8967-373E-4B19-9014-6E03CB7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1AB-370B-493B-9775-AAE0E5D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7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E34E-E184-4A67-AA77-21EA65A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8F04-7AED-439A-820D-CF0951EE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B3DE-428B-479E-8BF9-0E058DDF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42FD-C35B-40B4-BF6B-82A0934D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CFA0D-F06F-4C45-B256-A7AD9614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F416-927E-4630-B8F3-09D953D9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2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AF20-8CC1-4336-9738-5D6159E1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BB1C-7763-468A-8E7E-6B2F7BAA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1C354-5805-4DF0-943F-E53663F7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DF1FF-BA82-4260-A46B-0724A4375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E4A17-392C-45D1-AB4B-F70E6697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24F06-A261-4182-8BA9-1E631DE6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4ADBD-7EB6-418C-8CCC-86F89862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3485E-AC0B-49FA-BCA0-2879C293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53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9F5F-F8B7-42BC-BAA2-8A5D2F9E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34DDA-813F-462A-847A-B94B9CFA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EE0B2-3E1F-4536-B81E-CDACAAF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1079-32DB-4D1B-B925-CFD702DD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7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C71BE-A933-4A76-B86A-E284E979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543C8-271A-4490-B17B-2B2F0EF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4624-D1CC-438B-8596-E3784D01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6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FAD3-9A47-4B7D-B352-BE35EC0A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E78B-8C66-45B2-91CD-B29431E3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9B2C-3907-4472-B99B-4E29D621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DBF3-8A96-4999-8DCE-68F2EC50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1195F-D1F7-4DE5-85FC-EF2C9543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7A12-5FA4-4176-BA44-5A526041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6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8054-9BD0-48DC-B52D-AAAD557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1180-655F-460B-AB6A-05F59CE09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E4DA4-FC6C-4382-BAD3-4EB22B5FB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1125-32EF-4F52-8D67-1348581B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BB8A-E669-4C16-9F63-D04B6B8F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72AE-559C-4528-AADD-2C030F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85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F2E09-F494-4087-AA6F-EF995656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E8B2-8262-4FB4-B68E-08516984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E30F-AFCF-437B-910F-D52BA867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3E0E-D85B-4C87-958B-DAB9591387DC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8BFA-6956-4B3B-9A8F-4B2BC767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586F-898F-470C-8BB7-4A61DC2D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E17A-84C7-4D62-B738-5F9AA3951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66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259-EBA5-9847-9143-E380A4B9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 </a:t>
            </a:r>
            <a:r>
              <a:rPr lang="en-US" dirty="0" err="1">
                <a:latin typeface="Georgia" panose="02040502050405020303" pitchFamily="18" charset="0"/>
              </a:rPr>
              <a:t>yclops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105A4-0DD7-4125-857F-579D1016767F}"/>
              </a:ext>
            </a:extLst>
          </p:cNvPr>
          <p:cNvSpPr/>
          <p:nvPr/>
        </p:nvSpPr>
        <p:spPr>
          <a:xfrm>
            <a:off x="8610600" y="3000375"/>
            <a:ext cx="609600" cy="7810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0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6DD3-4383-3D4A-93F1-FEE23EC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17" y="1433106"/>
            <a:ext cx="4959320" cy="928655"/>
          </a:xfrm>
        </p:spPr>
        <p:txBody>
          <a:bodyPr>
            <a:no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we did…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99E-DCA9-354F-891B-2A6EAD27F2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2757" y="2793274"/>
            <a:ext cx="5229173" cy="170296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built: using SXR Java SDK</a:t>
            </a:r>
          </a:p>
          <a:p>
            <a:r>
              <a:rPr lang="en-US" dirty="0">
                <a:latin typeface="Georgia" panose="02040502050405020303" pitchFamily="18" charset="0"/>
              </a:rPr>
              <a:t>industry: education</a:t>
            </a:r>
            <a:r>
              <a:rPr lang="en-US" baseline="30000" dirty="0">
                <a:latin typeface="Georgia" panose="02040502050405020303" pitchFamily="18" charset="0"/>
              </a:rPr>
              <a:t>1</a:t>
            </a:r>
          </a:p>
          <a:p>
            <a:r>
              <a:rPr lang="en-US" dirty="0">
                <a:latin typeface="Georgia" panose="02040502050405020303" pitchFamily="18" charset="0"/>
              </a:rPr>
              <a:t>value: fun with learning words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A7C641-C1A9-44CC-9F8A-7813D970474F}"/>
              </a:ext>
            </a:extLst>
          </p:cNvPr>
          <p:cNvSpPr txBox="1">
            <a:spLocks/>
          </p:cNvSpPr>
          <p:nvPr/>
        </p:nvSpPr>
        <p:spPr>
          <a:xfrm>
            <a:off x="3152825" y="4174399"/>
            <a:ext cx="5229173" cy="162551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1AF90E-0022-4279-B3C6-D57C94DDDE66}"/>
              </a:ext>
            </a:extLst>
          </p:cNvPr>
          <p:cNvSpPr txBox="1">
            <a:spLocks/>
          </p:cNvSpPr>
          <p:nvPr/>
        </p:nvSpPr>
        <p:spPr>
          <a:xfrm>
            <a:off x="2355991" y="5515145"/>
            <a:ext cx="6840261" cy="17029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300" baseline="30000" dirty="0">
                <a:latin typeface="Georgia" panose="02040502050405020303" pitchFamily="18" charset="0"/>
              </a:rPr>
              <a:t>1</a:t>
            </a:r>
            <a:r>
              <a:rPr lang="en-SG" sz="1300" dirty="0">
                <a:latin typeface="Georgia" panose="02040502050405020303" pitchFamily="18" charset="0"/>
              </a:rPr>
              <a:t> https://www.inc.com/james-paine/10-real-use-cases-for-augmented-reality.html</a:t>
            </a:r>
          </a:p>
          <a:p>
            <a:pPr marL="0" indent="0">
              <a:buNone/>
            </a:pPr>
            <a:endParaRPr lang="en-US" sz="1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6DD3-4383-3D4A-93F1-FEE23EC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53" y="1365088"/>
            <a:ext cx="7571893" cy="928655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we envision…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99E-DCA9-354F-891B-2A6EAD27F2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8252" y="2812745"/>
            <a:ext cx="6169703" cy="350302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future potential:</a:t>
            </a:r>
          </a:p>
          <a:p>
            <a:pPr lvl="1">
              <a:buFontTx/>
              <a:buChar char="-"/>
            </a:pPr>
            <a:r>
              <a:rPr lang="en-US" sz="2800" dirty="0">
                <a:latin typeface="Georgia" panose="02040502050405020303" pitchFamily="18" charset="0"/>
              </a:rPr>
              <a:t>integrate with image recognition </a:t>
            </a:r>
            <a:r>
              <a:rPr lang="en-US" sz="2800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Georgia" panose="02040502050405020303" pitchFamily="18" charset="0"/>
              </a:rPr>
              <a:t> promote natural environment learning</a:t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99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6DD3-4383-3D4A-93F1-FEE23EC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78" y="1521843"/>
            <a:ext cx="7571893" cy="928655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just want to thank…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99E-DCA9-354F-891B-2A6EAD27F2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23386" y="2806334"/>
            <a:ext cx="4628283" cy="2438383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organizing team:</a:t>
            </a:r>
          </a:p>
          <a:p>
            <a:pPr lvl="1">
              <a:buFontTx/>
              <a:buChar char="-"/>
            </a:pPr>
            <a:r>
              <a:rPr lang="en-US" sz="2800" dirty="0">
                <a:latin typeface="Georgia" panose="02040502050405020303" pitchFamily="18" charset="0"/>
              </a:rPr>
              <a:t>food</a:t>
            </a:r>
          </a:p>
          <a:p>
            <a:pPr lvl="1">
              <a:buFontTx/>
              <a:buChar char="-"/>
            </a:pPr>
            <a:r>
              <a:rPr lang="en-US" sz="2800" dirty="0">
                <a:latin typeface="Georgia" panose="02040502050405020303" pitchFamily="18" charset="0"/>
              </a:rPr>
              <a:t>hardware</a:t>
            </a:r>
          </a:p>
          <a:p>
            <a:pPr lvl="1">
              <a:buFontTx/>
              <a:buChar char="-"/>
            </a:pPr>
            <a:r>
              <a:rPr lang="en-US" sz="2800" dirty="0">
                <a:latin typeface="Georgia" panose="02040502050405020303" pitchFamily="18" charset="0"/>
              </a:rPr>
              <a:t>support!!</a:t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1DE12-FAF3-4302-9319-AB634D7A50C4}"/>
              </a:ext>
            </a:extLst>
          </p:cNvPr>
          <p:cNvSpPr txBox="1">
            <a:spLocks/>
          </p:cNvSpPr>
          <p:nvPr/>
        </p:nvSpPr>
        <p:spPr>
          <a:xfrm>
            <a:off x="3531648" y="5336157"/>
            <a:ext cx="6840261" cy="17029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300" dirty="0">
                <a:latin typeface="Georgia" panose="02040502050405020303" pitchFamily="18" charset="0"/>
              </a:rPr>
              <a:t>included some feedback/difficulties we’ve faced on the SXR :) </a:t>
            </a:r>
            <a:endParaRPr lang="en-US" sz="1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169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Wingdings</vt:lpstr>
      <vt:lpstr>Office Theme</vt:lpstr>
      <vt:lpstr>S yclops</vt:lpstr>
      <vt:lpstr>what we did… </vt:lpstr>
      <vt:lpstr>what we envision… </vt:lpstr>
      <vt:lpstr>just want to thank…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yclops</dc:title>
  <dc:creator>Ho Jia Xian Manfred</dc:creator>
  <cp:lastModifiedBy>Ho Jia Xian Manfred</cp:lastModifiedBy>
  <cp:revision>7</cp:revision>
  <dcterms:created xsi:type="dcterms:W3CDTF">2018-11-11T23:33:15Z</dcterms:created>
  <dcterms:modified xsi:type="dcterms:W3CDTF">2018-11-12T00:46:58Z</dcterms:modified>
</cp:coreProperties>
</file>